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7" r:id="rId2"/>
    <p:sldId id="325" r:id="rId3"/>
    <p:sldId id="260" r:id="rId4"/>
    <p:sldId id="326" r:id="rId5"/>
    <p:sldId id="309" r:id="rId6"/>
    <p:sldId id="312" r:id="rId7"/>
    <p:sldId id="313" r:id="rId8"/>
    <p:sldId id="334" r:id="rId9"/>
    <p:sldId id="322" r:id="rId10"/>
    <p:sldId id="335" r:id="rId11"/>
    <p:sldId id="314" r:id="rId12"/>
    <p:sldId id="337" r:id="rId13"/>
    <p:sldId id="31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0102"/>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9329"/>
    <p:restoredTop sz="94479"/>
  </p:normalViewPr>
  <p:slideViewPr>
    <p:cSldViewPr snapToGrid="0" snapToObjects="1">
      <p:cViewPr varScale="1">
        <p:scale>
          <a:sx n="88" d="100"/>
          <a:sy n="88" d="100"/>
        </p:scale>
        <p:origin x="-725" y="-77"/>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973728-B32D-4036-989E-C7C4C1D07F6F}" type="doc">
      <dgm:prSet loTypeId="urn:microsoft.com/office/officeart/2005/8/layout/pyramid1" loCatId="pyramid" qsTypeId="urn:microsoft.com/office/officeart/2005/8/quickstyle/simple1" qsCatId="simple" csTypeId="urn:microsoft.com/office/officeart/2005/8/colors/accent1_2" csCatId="accent1" phldr="1"/>
      <dgm:spPr/>
    </dgm:pt>
    <dgm:pt modelId="{E801C3D8-50F6-41A7-8092-C2AB94F9FF34}">
      <dgm:prSet phldrT="[Text]" custT="1"/>
      <dgm:spPr>
        <a:solidFill>
          <a:srgbClr val="FFFF00"/>
        </a:solidFill>
      </dgm:spPr>
      <dgm:t>
        <a:bodyPr/>
        <a:lstStyle/>
        <a:p>
          <a:pPr>
            <a:spcBef>
              <a:spcPts val="1200"/>
            </a:spcBef>
            <a:spcAft>
              <a:spcPts val="0"/>
            </a:spcAft>
          </a:pPr>
          <a:endParaRPr lang="en-GB" sz="2000" dirty="0">
            <a:latin typeface="Verdana" panose="020B0604030504040204" pitchFamily="34" charset="0"/>
            <a:ea typeface="Verdana" panose="020B0604030504040204" pitchFamily="34" charset="0"/>
            <a:cs typeface="Verdana" panose="020B0604030504040204" pitchFamily="34" charset="0"/>
          </a:endParaRPr>
        </a:p>
        <a:p>
          <a:pPr>
            <a:spcBef>
              <a:spcPts val="600"/>
            </a:spcBef>
            <a:spcAft>
              <a:spcPts val="600"/>
            </a:spcAft>
          </a:pPr>
          <a:endParaRPr lang="en-GB" sz="1600" b="1" dirty="0">
            <a:latin typeface="Verdana" panose="020B0604030504040204" pitchFamily="34" charset="0"/>
            <a:ea typeface="Verdana" panose="020B0604030504040204" pitchFamily="34" charset="0"/>
            <a:cs typeface="Verdana" panose="020B0604030504040204" pitchFamily="34" charset="0"/>
          </a:endParaRPr>
        </a:p>
        <a:p>
          <a:pPr>
            <a:spcBef>
              <a:spcPts val="600"/>
            </a:spcBef>
            <a:spcAft>
              <a:spcPts val="600"/>
            </a:spcAft>
          </a:pPr>
          <a:endParaRPr lang="en-GB" sz="1600" b="1" dirty="0">
            <a:latin typeface="Verdana" panose="020B0604030504040204" pitchFamily="34" charset="0"/>
            <a:ea typeface="Verdana" panose="020B0604030504040204" pitchFamily="34" charset="0"/>
            <a:cs typeface="Verdana" panose="020B0604030504040204" pitchFamily="34" charset="0"/>
          </a:endParaRPr>
        </a:p>
        <a:p>
          <a:pPr>
            <a:spcBef>
              <a:spcPts val="600"/>
            </a:spcBef>
            <a:spcAft>
              <a:spcPts val="600"/>
            </a:spcAft>
          </a:pPr>
          <a:r>
            <a:rPr lang="en-GB" sz="1600" b="1" dirty="0">
              <a:latin typeface="Verdana" panose="020B0604030504040204" pitchFamily="34" charset="0"/>
              <a:ea typeface="Verdana" panose="020B0604030504040204" pitchFamily="34" charset="0"/>
              <a:cs typeface="Verdana" panose="020B0604030504040204" pitchFamily="34" charset="0"/>
            </a:rPr>
            <a:t>Systems</a:t>
          </a:r>
        </a:p>
      </dgm:t>
    </dgm:pt>
    <dgm:pt modelId="{D00D96F9-8CA5-454A-9D9F-0DDA015E602D}" type="parTrans" cxnId="{16A7B876-1D98-49C3-9D74-C4E3624FFD6C}">
      <dgm:prSet/>
      <dgm:spPr/>
      <dgm:t>
        <a:bodyPr/>
        <a:lstStyle/>
        <a:p>
          <a:endParaRPr lang="en-GB"/>
        </a:p>
      </dgm:t>
    </dgm:pt>
    <dgm:pt modelId="{E4E96AF1-E9AD-4EE4-99AD-88FDFE0A0D5A}" type="sibTrans" cxnId="{16A7B876-1D98-49C3-9D74-C4E3624FFD6C}">
      <dgm:prSet/>
      <dgm:spPr/>
      <dgm:t>
        <a:bodyPr/>
        <a:lstStyle/>
        <a:p>
          <a:endParaRPr lang="en-GB"/>
        </a:p>
      </dgm:t>
    </dgm:pt>
    <dgm:pt modelId="{833A1997-A738-48B5-BC31-4D3628B68C9C}">
      <dgm:prSet phldrT="[Text]" custT="1"/>
      <dgm:spPr>
        <a:solidFill>
          <a:srgbClr val="92D050"/>
        </a:solidFill>
      </dgm:spPr>
      <dgm:t>
        <a:bodyPr/>
        <a:lstStyle/>
        <a:p>
          <a:pPr>
            <a:spcBef>
              <a:spcPts val="600"/>
            </a:spcBef>
            <a:spcAft>
              <a:spcPts val="600"/>
            </a:spcAft>
          </a:pPr>
          <a:r>
            <a:rPr lang="en-GB" sz="1600" b="1" dirty="0">
              <a:latin typeface="Verdana" panose="020B0604030504040204" pitchFamily="34" charset="0"/>
              <a:ea typeface="Verdana" panose="020B0604030504040204" pitchFamily="34" charset="0"/>
              <a:cs typeface="Verdana" panose="020B0604030504040204" pitchFamily="34" charset="0"/>
            </a:rPr>
            <a:t>Institutions</a:t>
          </a:r>
        </a:p>
      </dgm:t>
    </dgm:pt>
    <dgm:pt modelId="{1CAE2D25-30DB-45EA-BE08-4E98F4686C8C}" type="parTrans" cxnId="{12358979-ACFB-49D8-95DC-4FB66D24E75F}">
      <dgm:prSet/>
      <dgm:spPr/>
      <dgm:t>
        <a:bodyPr/>
        <a:lstStyle/>
        <a:p>
          <a:endParaRPr lang="en-GB"/>
        </a:p>
      </dgm:t>
    </dgm:pt>
    <dgm:pt modelId="{2197B8BD-03B6-449E-BF9F-AEE09CB6DB7F}" type="sibTrans" cxnId="{12358979-ACFB-49D8-95DC-4FB66D24E75F}">
      <dgm:prSet/>
      <dgm:spPr/>
      <dgm:t>
        <a:bodyPr/>
        <a:lstStyle/>
        <a:p>
          <a:endParaRPr lang="en-GB"/>
        </a:p>
      </dgm:t>
    </dgm:pt>
    <dgm:pt modelId="{3D7C3282-D4A9-4EA7-8429-07C46D143A04}">
      <dgm:prSet phldrT="[Text]" custT="1"/>
      <dgm:spPr>
        <a:solidFill>
          <a:srgbClr val="0070C0"/>
        </a:solidFill>
      </dgm:spPr>
      <dgm:t>
        <a:bodyPr/>
        <a:lstStyle/>
        <a:p>
          <a:r>
            <a:rPr lang="en-GB" sz="1600" b="1" dirty="0">
              <a:latin typeface="Verdana" panose="020B0604030504040204" pitchFamily="34" charset="0"/>
              <a:ea typeface="Verdana" panose="020B0604030504040204" pitchFamily="34" charset="0"/>
              <a:cs typeface="Verdana" panose="020B0604030504040204" pitchFamily="34" charset="0"/>
            </a:rPr>
            <a:t>Individuals</a:t>
          </a:r>
        </a:p>
      </dgm:t>
    </dgm:pt>
    <dgm:pt modelId="{12193C79-CFF5-4864-BF01-2C7DEB099AD9}" type="parTrans" cxnId="{A908220D-5D4B-41E5-A406-5BE4151EDA26}">
      <dgm:prSet/>
      <dgm:spPr/>
      <dgm:t>
        <a:bodyPr/>
        <a:lstStyle/>
        <a:p>
          <a:endParaRPr lang="en-GB"/>
        </a:p>
      </dgm:t>
    </dgm:pt>
    <dgm:pt modelId="{7FB946FE-249A-492F-97BB-D5FC38B5228B}" type="sibTrans" cxnId="{A908220D-5D4B-41E5-A406-5BE4151EDA26}">
      <dgm:prSet/>
      <dgm:spPr/>
      <dgm:t>
        <a:bodyPr/>
        <a:lstStyle/>
        <a:p>
          <a:endParaRPr lang="en-GB"/>
        </a:p>
      </dgm:t>
    </dgm:pt>
    <dgm:pt modelId="{F4EC0D0A-B9BA-41FE-9C69-FC510B6C8145}" type="pres">
      <dgm:prSet presAssocID="{6E973728-B32D-4036-989E-C7C4C1D07F6F}" presName="Name0" presStyleCnt="0">
        <dgm:presLayoutVars>
          <dgm:dir/>
          <dgm:animLvl val="lvl"/>
          <dgm:resizeHandles val="exact"/>
        </dgm:presLayoutVars>
      </dgm:prSet>
      <dgm:spPr/>
    </dgm:pt>
    <dgm:pt modelId="{01BA9CCB-190E-4A77-ACAE-914765119978}" type="pres">
      <dgm:prSet presAssocID="{E801C3D8-50F6-41A7-8092-C2AB94F9FF34}" presName="Name8" presStyleCnt="0"/>
      <dgm:spPr/>
    </dgm:pt>
    <dgm:pt modelId="{2A913F8E-092E-48DD-8D6E-144A87803A45}" type="pres">
      <dgm:prSet presAssocID="{E801C3D8-50F6-41A7-8092-C2AB94F9FF34}" presName="level" presStyleLbl="node1" presStyleIdx="0" presStyleCnt="3">
        <dgm:presLayoutVars>
          <dgm:chMax val="1"/>
          <dgm:bulletEnabled val="1"/>
        </dgm:presLayoutVars>
      </dgm:prSet>
      <dgm:spPr/>
      <dgm:t>
        <a:bodyPr/>
        <a:lstStyle/>
        <a:p>
          <a:endParaRPr lang="en-GB"/>
        </a:p>
      </dgm:t>
    </dgm:pt>
    <dgm:pt modelId="{ACDE1073-5CF9-413F-B452-0099799DCC89}" type="pres">
      <dgm:prSet presAssocID="{E801C3D8-50F6-41A7-8092-C2AB94F9FF34}" presName="levelTx" presStyleLbl="revTx" presStyleIdx="0" presStyleCnt="0">
        <dgm:presLayoutVars>
          <dgm:chMax val="1"/>
          <dgm:bulletEnabled val="1"/>
        </dgm:presLayoutVars>
      </dgm:prSet>
      <dgm:spPr/>
      <dgm:t>
        <a:bodyPr/>
        <a:lstStyle/>
        <a:p>
          <a:endParaRPr lang="en-GB"/>
        </a:p>
      </dgm:t>
    </dgm:pt>
    <dgm:pt modelId="{2D6BF3C7-B970-4FBA-9C46-8D1B078416F9}" type="pres">
      <dgm:prSet presAssocID="{833A1997-A738-48B5-BC31-4D3628B68C9C}" presName="Name8" presStyleCnt="0"/>
      <dgm:spPr/>
    </dgm:pt>
    <dgm:pt modelId="{143BDB85-923C-44EE-8524-5F31F6928A9D}" type="pres">
      <dgm:prSet presAssocID="{833A1997-A738-48B5-BC31-4D3628B68C9C}" presName="level" presStyleLbl="node1" presStyleIdx="1" presStyleCnt="3">
        <dgm:presLayoutVars>
          <dgm:chMax val="1"/>
          <dgm:bulletEnabled val="1"/>
        </dgm:presLayoutVars>
      </dgm:prSet>
      <dgm:spPr/>
      <dgm:t>
        <a:bodyPr/>
        <a:lstStyle/>
        <a:p>
          <a:endParaRPr lang="en-GB"/>
        </a:p>
      </dgm:t>
    </dgm:pt>
    <dgm:pt modelId="{48D48918-42E6-4E05-9717-70E968FDAA53}" type="pres">
      <dgm:prSet presAssocID="{833A1997-A738-48B5-BC31-4D3628B68C9C}" presName="levelTx" presStyleLbl="revTx" presStyleIdx="0" presStyleCnt="0">
        <dgm:presLayoutVars>
          <dgm:chMax val="1"/>
          <dgm:bulletEnabled val="1"/>
        </dgm:presLayoutVars>
      </dgm:prSet>
      <dgm:spPr/>
      <dgm:t>
        <a:bodyPr/>
        <a:lstStyle/>
        <a:p>
          <a:endParaRPr lang="en-GB"/>
        </a:p>
      </dgm:t>
    </dgm:pt>
    <dgm:pt modelId="{8E210F26-DB55-4746-86C0-57FE9F88D8E4}" type="pres">
      <dgm:prSet presAssocID="{3D7C3282-D4A9-4EA7-8429-07C46D143A04}" presName="Name8" presStyleCnt="0"/>
      <dgm:spPr/>
    </dgm:pt>
    <dgm:pt modelId="{0CC0FE1C-2AA9-4B3A-B0FA-65F3F488EDF8}" type="pres">
      <dgm:prSet presAssocID="{3D7C3282-D4A9-4EA7-8429-07C46D143A04}" presName="level" presStyleLbl="node1" presStyleIdx="2" presStyleCnt="3">
        <dgm:presLayoutVars>
          <dgm:chMax val="1"/>
          <dgm:bulletEnabled val="1"/>
        </dgm:presLayoutVars>
      </dgm:prSet>
      <dgm:spPr/>
      <dgm:t>
        <a:bodyPr/>
        <a:lstStyle/>
        <a:p>
          <a:endParaRPr lang="en-GB"/>
        </a:p>
      </dgm:t>
    </dgm:pt>
    <dgm:pt modelId="{DC0D66B4-8BF2-4642-BD10-983DD2C80A03}" type="pres">
      <dgm:prSet presAssocID="{3D7C3282-D4A9-4EA7-8429-07C46D143A04}" presName="levelTx" presStyleLbl="revTx" presStyleIdx="0" presStyleCnt="0">
        <dgm:presLayoutVars>
          <dgm:chMax val="1"/>
          <dgm:bulletEnabled val="1"/>
        </dgm:presLayoutVars>
      </dgm:prSet>
      <dgm:spPr/>
      <dgm:t>
        <a:bodyPr/>
        <a:lstStyle/>
        <a:p>
          <a:endParaRPr lang="en-GB"/>
        </a:p>
      </dgm:t>
    </dgm:pt>
  </dgm:ptLst>
  <dgm:cxnLst>
    <dgm:cxn modelId="{12358979-ACFB-49D8-95DC-4FB66D24E75F}" srcId="{6E973728-B32D-4036-989E-C7C4C1D07F6F}" destId="{833A1997-A738-48B5-BC31-4D3628B68C9C}" srcOrd="1" destOrd="0" parTransId="{1CAE2D25-30DB-45EA-BE08-4E98F4686C8C}" sibTransId="{2197B8BD-03B6-449E-BF9F-AEE09CB6DB7F}"/>
    <dgm:cxn modelId="{38404DC0-499A-492F-8E75-61117B949CCC}" type="presOf" srcId="{E801C3D8-50F6-41A7-8092-C2AB94F9FF34}" destId="{2A913F8E-092E-48DD-8D6E-144A87803A45}" srcOrd="0" destOrd="0" presId="urn:microsoft.com/office/officeart/2005/8/layout/pyramid1"/>
    <dgm:cxn modelId="{473B2E42-F1DF-47DA-9C6F-DF4DF8D7DB86}" type="presOf" srcId="{833A1997-A738-48B5-BC31-4D3628B68C9C}" destId="{143BDB85-923C-44EE-8524-5F31F6928A9D}" srcOrd="0" destOrd="0" presId="urn:microsoft.com/office/officeart/2005/8/layout/pyramid1"/>
    <dgm:cxn modelId="{16A7B876-1D98-49C3-9D74-C4E3624FFD6C}" srcId="{6E973728-B32D-4036-989E-C7C4C1D07F6F}" destId="{E801C3D8-50F6-41A7-8092-C2AB94F9FF34}" srcOrd="0" destOrd="0" parTransId="{D00D96F9-8CA5-454A-9D9F-0DDA015E602D}" sibTransId="{E4E96AF1-E9AD-4EE4-99AD-88FDFE0A0D5A}"/>
    <dgm:cxn modelId="{44C54ACB-3246-4A87-9FA4-4BCCD1C858E4}" type="presOf" srcId="{3D7C3282-D4A9-4EA7-8429-07C46D143A04}" destId="{DC0D66B4-8BF2-4642-BD10-983DD2C80A03}" srcOrd="1" destOrd="0" presId="urn:microsoft.com/office/officeart/2005/8/layout/pyramid1"/>
    <dgm:cxn modelId="{708D71D0-EBC5-45CD-B76A-640CBC1E373B}" type="presOf" srcId="{833A1997-A738-48B5-BC31-4D3628B68C9C}" destId="{48D48918-42E6-4E05-9717-70E968FDAA53}" srcOrd="1" destOrd="0" presId="urn:microsoft.com/office/officeart/2005/8/layout/pyramid1"/>
    <dgm:cxn modelId="{A908220D-5D4B-41E5-A406-5BE4151EDA26}" srcId="{6E973728-B32D-4036-989E-C7C4C1D07F6F}" destId="{3D7C3282-D4A9-4EA7-8429-07C46D143A04}" srcOrd="2" destOrd="0" parTransId="{12193C79-CFF5-4864-BF01-2C7DEB099AD9}" sibTransId="{7FB946FE-249A-492F-97BB-D5FC38B5228B}"/>
    <dgm:cxn modelId="{5B1BB231-990D-49C3-9C47-6EF668F1CC9F}" type="presOf" srcId="{E801C3D8-50F6-41A7-8092-C2AB94F9FF34}" destId="{ACDE1073-5CF9-413F-B452-0099799DCC89}" srcOrd="1" destOrd="0" presId="urn:microsoft.com/office/officeart/2005/8/layout/pyramid1"/>
    <dgm:cxn modelId="{6FF81C57-5FA4-4F77-A278-E3A855443950}" type="presOf" srcId="{3D7C3282-D4A9-4EA7-8429-07C46D143A04}" destId="{0CC0FE1C-2AA9-4B3A-B0FA-65F3F488EDF8}" srcOrd="0" destOrd="0" presId="urn:microsoft.com/office/officeart/2005/8/layout/pyramid1"/>
    <dgm:cxn modelId="{24923E7E-BCBD-476B-8E13-07986ACB446F}" type="presOf" srcId="{6E973728-B32D-4036-989E-C7C4C1D07F6F}" destId="{F4EC0D0A-B9BA-41FE-9C69-FC510B6C8145}" srcOrd="0" destOrd="0" presId="urn:microsoft.com/office/officeart/2005/8/layout/pyramid1"/>
    <dgm:cxn modelId="{BB9B8325-31CD-4836-9F88-0AB40FD5F8DA}" type="presParOf" srcId="{F4EC0D0A-B9BA-41FE-9C69-FC510B6C8145}" destId="{01BA9CCB-190E-4A77-ACAE-914765119978}" srcOrd="0" destOrd="0" presId="urn:microsoft.com/office/officeart/2005/8/layout/pyramid1"/>
    <dgm:cxn modelId="{8F5F2A51-C99E-4B37-8F4D-882837551A67}" type="presParOf" srcId="{01BA9CCB-190E-4A77-ACAE-914765119978}" destId="{2A913F8E-092E-48DD-8D6E-144A87803A45}" srcOrd="0" destOrd="0" presId="urn:microsoft.com/office/officeart/2005/8/layout/pyramid1"/>
    <dgm:cxn modelId="{4F1257B8-8CA2-49FB-B1F3-F74D71410530}" type="presParOf" srcId="{01BA9CCB-190E-4A77-ACAE-914765119978}" destId="{ACDE1073-5CF9-413F-B452-0099799DCC89}" srcOrd="1" destOrd="0" presId="urn:microsoft.com/office/officeart/2005/8/layout/pyramid1"/>
    <dgm:cxn modelId="{81572CFD-C48B-45F9-9801-850A8CEBC720}" type="presParOf" srcId="{F4EC0D0A-B9BA-41FE-9C69-FC510B6C8145}" destId="{2D6BF3C7-B970-4FBA-9C46-8D1B078416F9}" srcOrd="1" destOrd="0" presId="urn:microsoft.com/office/officeart/2005/8/layout/pyramid1"/>
    <dgm:cxn modelId="{416A2ABF-78BD-4568-9E34-DC6C3B96381E}" type="presParOf" srcId="{2D6BF3C7-B970-4FBA-9C46-8D1B078416F9}" destId="{143BDB85-923C-44EE-8524-5F31F6928A9D}" srcOrd="0" destOrd="0" presId="urn:microsoft.com/office/officeart/2005/8/layout/pyramid1"/>
    <dgm:cxn modelId="{2F379351-FB19-4A0A-BEEF-7A7644ED674D}" type="presParOf" srcId="{2D6BF3C7-B970-4FBA-9C46-8D1B078416F9}" destId="{48D48918-42E6-4E05-9717-70E968FDAA53}" srcOrd="1" destOrd="0" presId="urn:microsoft.com/office/officeart/2005/8/layout/pyramid1"/>
    <dgm:cxn modelId="{E43CE6A0-2B3A-429F-85DB-9483DCCCF694}" type="presParOf" srcId="{F4EC0D0A-B9BA-41FE-9C69-FC510B6C8145}" destId="{8E210F26-DB55-4746-86C0-57FE9F88D8E4}" srcOrd="2" destOrd="0" presId="urn:microsoft.com/office/officeart/2005/8/layout/pyramid1"/>
    <dgm:cxn modelId="{AB052DCD-7BD7-4E58-96EA-8F03184419BE}" type="presParOf" srcId="{8E210F26-DB55-4746-86C0-57FE9F88D8E4}" destId="{0CC0FE1C-2AA9-4B3A-B0FA-65F3F488EDF8}" srcOrd="0" destOrd="0" presId="urn:microsoft.com/office/officeart/2005/8/layout/pyramid1"/>
    <dgm:cxn modelId="{9627573B-C515-4891-A476-AC07D60804C4}" type="presParOf" srcId="{8E210F26-DB55-4746-86C0-57FE9F88D8E4}" destId="{DC0D66B4-8BF2-4642-BD10-983DD2C80A03}" srcOrd="1" destOrd="0" presId="urn:microsoft.com/office/officeart/2005/8/layout/pyramid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913F8E-092E-48DD-8D6E-144A87803A45}">
      <dsp:nvSpPr>
        <dsp:cNvPr id="0" name=""/>
        <dsp:cNvSpPr/>
      </dsp:nvSpPr>
      <dsp:spPr>
        <a:xfrm>
          <a:off x="1486495" y="0"/>
          <a:ext cx="1486495" cy="1504396"/>
        </a:xfrm>
        <a:prstGeom prst="trapezoid">
          <a:avLst>
            <a:gd name="adj" fmla="val 5000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ts val="0"/>
            </a:spcAft>
            <a:buNone/>
          </a:pPr>
          <a:endParaRPr lang="en-GB" sz="2000" kern="1200" dirty="0">
            <a:latin typeface="Verdana" panose="020B0604030504040204" pitchFamily="34" charset="0"/>
            <a:ea typeface="Verdana" panose="020B0604030504040204" pitchFamily="34" charset="0"/>
            <a:cs typeface="Verdana" panose="020B0604030504040204" pitchFamily="34" charset="0"/>
          </a:endParaRPr>
        </a:p>
        <a:p>
          <a:pPr marL="0" lvl="0" indent="0" algn="ctr" defTabSz="889000">
            <a:lnSpc>
              <a:spcPct val="90000"/>
            </a:lnSpc>
            <a:spcBef>
              <a:spcPct val="0"/>
            </a:spcBef>
            <a:spcAft>
              <a:spcPts val="600"/>
            </a:spcAft>
            <a:buNone/>
          </a:pPr>
          <a:endParaRPr lang="en-GB" sz="1600" b="1" kern="1200" dirty="0">
            <a:latin typeface="Verdana" panose="020B0604030504040204" pitchFamily="34" charset="0"/>
            <a:ea typeface="Verdana" panose="020B0604030504040204" pitchFamily="34" charset="0"/>
            <a:cs typeface="Verdana" panose="020B0604030504040204" pitchFamily="34" charset="0"/>
          </a:endParaRPr>
        </a:p>
        <a:p>
          <a:pPr marL="0" lvl="0" indent="0" algn="ctr" defTabSz="889000">
            <a:lnSpc>
              <a:spcPct val="90000"/>
            </a:lnSpc>
            <a:spcBef>
              <a:spcPct val="0"/>
            </a:spcBef>
            <a:spcAft>
              <a:spcPts val="600"/>
            </a:spcAft>
            <a:buNone/>
          </a:pPr>
          <a:endParaRPr lang="en-GB" sz="1600" b="1" kern="1200" dirty="0">
            <a:latin typeface="Verdana" panose="020B0604030504040204" pitchFamily="34" charset="0"/>
            <a:ea typeface="Verdana" panose="020B0604030504040204" pitchFamily="34" charset="0"/>
            <a:cs typeface="Verdana" panose="020B0604030504040204" pitchFamily="34" charset="0"/>
          </a:endParaRPr>
        </a:p>
        <a:p>
          <a:pPr marL="0" lvl="0" indent="0" algn="ctr" defTabSz="889000">
            <a:lnSpc>
              <a:spcPct val="90000"/>
            </a:lnSpc>
            <a:spcBef>
              <a:spcPct val="0"/>
            </a:spcBef>
            <a:spcAft>
              <a:spcPts val="600"/>
            </a:spcAft>
            <a:buNone/>
          </a:pPr>
          <a:r>
            <a:rPr lang="en-GB" sz="1600" b="1" kern="1200" dirty="0">
              <a:latin typeface="Verdana" panose="020B0604030504040204" pitchFamily="34" charset="0"/>
              <a:ea typeface="Verdana" panose="020B0604030504040204" pitchFamily="34" charset="0"/>
              <a:cs typeface="Verdana" panose="020B0604030504040204" pitchFamily="34" charset="0"/>
            </a:rPr>
            <a:t>Systems</a:t>
          </a:r>
        </a:p>
      </dsp:txBody>
      <dsp:txXfrm>
        <a:off x="1486495" y="0"/>
        <a:ext cx="1486495" cy="1504396"/>
      </dsp:txXfrm>
    </dsp:sp>
    <dsp:sp modelId="{143BDB85-923C-44EE-8524-5F31F6928A9D}">
      <dsp:nvSpPr>
        <dsp:cNvPr id="0" name=""/>
        <dsp:cNvSpPr/>
      </dsp:nvSpPr>
      <dsp:spPr>
        <a:xfrm>
          <a:off x="743247" y="1504396"/>
          <a:ext cx="2972991" cy="1504396"/>
        </a:xfrm>
        <a:prstGeom prst="trapezoid">
          <a:avLst>
            <a:gd name="adj" fmla="val 49405"/>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ts val="600"/>
            </a:spcAft>
            <a:buNone/>
          </a:pPr>
          <a:r>
            <a:rPr lang="en-GB" sz="1600" b="1" kern="1200" dirty="0">
              <a:latin typeface="Verdana" panose="020B0604030504040204" pitchFamily="34" charset="0"/>
              <a:ea typeface="Verdana" panose="020B0604030504040204" pitchFamily="34" charset="0"/>
              <a:cs typeface="Verdana" panose="020B0604030504040204" pitchFamily="34" charset="0"/>
            </a:rPr>
            <a:t>Institutions</a:t>
          </a:r>
        </a:p>
      </dsp:txBody>
      <dsp:txXfrm>
        <a:off x="1263521" y="1504396"/>
        <a:ext cx="1932444" cy="1504396"/>
      </dsp:txXfrm>
    </dsp:sp>
    <dsp:sp modelId="{0CC0FE1C-2AA9-4B3A-B0FA-65F3F488EDF8}">
      <dsp:nvSpPr>
        <dsp:cNvPr id="0" name=""/>
        <dsp:cNvSpPr/>
      </dsp:nvSpPr>
      <dsp:spPr>
        <a:xfrm>
          <a:off x="0" y="3008792"/>
          <a:ext cx="4459487" cy="1504396"/>
        </a:xfrm>
        <a:prstGeom prst="trapezoid">
          <a:avLst>
            <a:gd name="adj" fmla="val 49405"/>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Verdana" panose="020B0604030504040204" pitchFamily="34" charset="0"/>
              <a:ea typeface="Verdana" panose="020B0604030504040204" pitchFamily="34" charset="0"/>
              <a:cs typeface="Verdana" panose="020B0604030504040204" pitchFamily="34" charset="0"/>
            </a:rPr>
            <a:t>Individuals</a:t>
          </a:r>
        </a:p>
      </dsp:txBody>
      <dsp:txXfrm>
        <a:off x="780410" y="3008792"/>
        <a:ext cx="2898666" cy="1504396"/>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F7CCAA-3FED-454A-AE33-971FE19B3815}" type="datetimeFigureOut">
              <a:rPr lang="en-US" smtClean="0"/>
              <a:pPr/>
              <a:t>5/13/2019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BFE7DD-19AB-2645-BBFC-A2A049A11C83}" type="slidenum">
              <a:rPr lang="en-US" smtClean="0"/>
              <a:pPr/>
              <a:t>‹#›</a:t>
            </a:fld>
            <a:endParaRPr lang="en-US"/>
          </a:p>
        </p:txBody>
      </p:sp>
    </p:spTree>
    <p:extLst>
      <p:ext uri="{BB962C8B-B14F-4D97-AF65-F5344CB8AC3E}">
        <p14:creationId xmlns="" xmlns:p14="http://schemas.microsoft.com/office/powerpoint/2010/main" val="544217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xfrm>
            <a:off x="120650" y="744538"/>
            <a:ext cx="6616700" cy="3722687"/>
          </a:xfrm>
          <a:ln/>
        </p:spPr>
      </p:sp>
      <p:sp>
        <p:nvSpPr>
          <p:cNvPr id="64515" name="Notes Placeholder 2"/>
          <p:cNvSpPr>
            <a:spLocks noGrp="1"/>
          </p:cNvSpPr>
          <p:nvPr>
            <p:ph type="body" idx="1"/>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6684" lvl="4" indent="-340654">
              <a:spcAft>
                <a:spcPct val="50000"/>
              </a:spcAft>
              <a:buClr>
                <a:schemeClr val="tx1"/>
              </a:buClr>
              <a:buFont typeface="Arial" pitchFamily="34" charset="0"/>
              <a:buChar char="•"/>
              <a:defRPr/>
            </a:pPr>
            <a:r>
              <a:rPr lang="fr-BE" b="1" dirty="0">
                <a:solidFill>
                  <a:schemeClr val="accent1">
                    <a:lumMod val="75000"/>
                  </a:schemeClr>
                </a:solidFill>
              </a:rPr>
              <a:t>A single </a:t>
            </a:r>
            <a:r>
              <a:rPr lang="fr-BE" b="1" dirty="0" err="1">
                <a:solidFill>
                  <a:schemeClr val="accent1">
                    <a:lumMod val="75000"/>
                  </a:schemeClr>
                </a:solidFill>
              </a:rPr>
              <a:t>integrated</a:t>
            </a:r>
            <a:r>
              <a:rPr lang="fr-BE" b="1" dirty="0">
                <a:solidFill>
                  <a:schemeClr val="accent1">
                    <a:lumMod val="75000"/>
                  </a:schemeClr>
                </a:solidFill>
              </a:rPr>
              <a:t> programme &gt;&gt; </a:t>
            </a:r>
            <a:r>
              <a:rPr lang="en-GB" dirty="0"/>
              <a:t>The new approach should simplify both the EU Educational Programmes as such as their management by covering all education, training and youth sectors in a holistic manner, bringing 7 existing programmes into a single coherent framework. This results in an presentation, that avoids fragmentation and artificial boundaries between the various actions and between the different areas, encouraging synergies and new forms of cooperation</a:t>
            </a:r>
          </a:p>
          <a:p>
            <a:pPr marL="346684" lvl="4" indent="-340654">
              <a:spcAft>
                <a:spcPct val="50000"/>
              </a:spcAft>
              <a:buClr>
                <a:schemeClr val="tx1"/>
              </a:buClr>
              <a:buFont typeface="Arial" pitchFamily="34" charset="0"/>
              <a:buChar char="•"/>
              <a:defRPr/>
            </a:pPr>
            <a:r>
              <a:rPr lang="fr-BE" b="1" dirty="0" err="1">
                <a:solidFill>
                  <a:schemeClr val="accent1">
                    <a:lumMod val="75000"/>
                  </a:schemeClr>
                </a:solidFill>
              </a:rPr>
              <a:t>Substantial</a:t>
            </a:r>
            <a:r>
              <a:rPr lang="fr-BE" b="1" dirty="0">
                <a:solidFill>
                  <a:schemeClr val="accent1">
                    <a:lumMod val="75000"/>
                  </a:schemeClr>
                </a:solidFill>
              </a:rPr>
              <a:t> </a:t>
            </a:r>
            <a:r>
              <a:rPr lang="fr-BE" b="1" dirty="0" err="1">
                <a:solidFill>
                  <a:schemeClr val="accent1">
                    <a:lumMod val="75000"/>
                  </a:schemeClr>
                </a:solidFill>
              </a:rPr>
              <a:t>simplications</a:t>
            </a:r>
            <a:r>
              <a:rPr lang="fr-BE" b="1" dirty="0">
                <a:solidFill>
                  <a:schemeClr val="accent1">
                    <a:lumMod val="75000"/>
                  </a:schemeClr>
                </a:solidFill>
              </a:rPr>
              <a:t> &gt;&gt; </a:t>
            </a:r>
            <a:r>
              <a:rPr lang="en-GB" dirty="0"/>
              <a:t>Regrouping actions with fewer calls makes the programme more user friendly. Also, a simplified financial management with greater use of unit costs and flat rate funding will switch the focus in the financial management from the input and individual budget headings to the outputs and the actual events which trigger a payment.</a:t>
            </a:r>
          </a:p>
          <a:p>
            <a:pPr marL="162789" indent="-162789">
              <a:buFont typeface="Arial" panose="020B0604020202020204" pitchFamily="34" charset="0"/>
              <a:buChar char="•"/>
              <a:defRPr/>
            </a:pPr>
            <a:r>
              <a:rPr lang="fr-BE" b="1" dirty="0">
                <a:solidFill>
                  <a:schemeClr val="accent1">
                    <a:lumMod val="75000"/>
                  </a:schemeClr>
                </a:solidFill>
              </a:rPr>
              <a:t>    A </a:t>
            </a:r>
            <a:r>
              <a:rPr lang="fr-BE" b="1" dirty="0" err="1">
                <a:solidFill>
                  <a:schemeClr val="accent1">
                    <a:lumMod val="75000"/>
                  </a:schemeClr>
                </a:solidFill>
              </a:rPr>
              <a:t>substantial</a:t>
            </a:r>
            <a:r>
              <a:rPr lang="fr-BE" b="1" dirty="0">
                <a:solidFill>
                  <a:schemeClr val="accent1">
                    <a:lumMod val="75000"/>
                  </a:schemeClr>
                </a:solidFill>
              </a:rPr>
              <a:t> budget </a:t>
            </a:r>
            <a:r>
              <a:rPr lang="fr-BE" b="1" dirty="0" err="1">
                <a:solidFill>
                  <a:schemeClr val="accent1">
                    <a:lumMod val="75000"/>
                  </a:schemeClr>
                </a:solidFill>
              </a:rPr>
              <a:t>increase</a:t>
            </a:r>
            <a:r>
              <a:rPr lang="fr-BE" b="1" dirty="0">
                <a:solidFill>
                  <a:schemeClr val="accent1">
                    <a:lumMod val="75000"/>
                  </a:schemeClr>
                </a:solidFill>
              </a:rPr>
              <a:t> &gt;&gt; </a:t>
            </a:r>
            <a:r>
              <a:rPr lang="en-GB" dirty="0"/>
              <a:t>This is </a:t>
            </a:r>
            <a:r>
              <a:rPr lang="en-GB" b="1" dirty="0"/>
              <a:t>confirmed by the fact that Erasmus</a:t>
            </a:r>
            <a:r>
              <a:rPr lang="en-GB" dirty="0"/>
              <a:t> + was allocated a total budget of 14.7 billion €  , which represents a 40 % increase to the previous budget - at a time when the      overall EU expenditure has been cut. Furthermore EUR  1.68 billion come from EU external budget used in the context of the External Relations activities used solely for international dimension</a:t>
            </a:r>
          </a:p>
          <a:p>
            <a:pPr>
              <a:defRPr/>
            </a:pPr>
            <a:r>
              <a:rPr lang="en-GB" dirty="0"/>
              <a:t> </a:t>
            </a:r>
          </a:p>
          <a:p>
            <a:pPr>
              <a:buFont typeface="Arial" pitchFamily="34" charset="0"/>
              <a:buNone/>
              <a:defRPr/>
            </a:pPr>
            <a:r>
              <a:rPr lang="fr-BE" altLang="en-US" sz="1000" dirty="0"/>
              <a:t>Main objectives </a:t>
            </a:r>
            <a:r>
              <a:rPr lang="fr-BE" altLang="en-US" sz="1000" dirty="0" err="1"/>
              <a:t>higher</a:t>
            </a:r>
            <a:r>
              <a:rPr lang="fr-BE" altLang="en-US" sz="1000" dirty="0"/>
              <a:t> </a:t>
            </a:r>
            <a:r>
              <a:rPr lang="fr-BE" altLang="en-US" sz="1000" dirty="0" err="1"/>
              <a:t>education</a:t>
            </a:r>
            <a:endParaRPr lang="fr-BE" altLang="en-US" sz="1000" dirty="0"/>
          </a:p>
          <a:p>
            <a:pPr>
              <a:buFont typeface="Arial" pitchFamily="34" charset="0"/>
              <a:buNone/>
              <a:defRPr/>
            </a:pPr>
            <a:endParaRPr lang="en-GB" altLang="en-US" sz="1000" dirty="0"/>
          </a:p>
          <a:p>
            <a:pPr marL="340654" indent="-340654">
              <a:buFont typeface="Arial" panose="020B0604020202020204" pitchFamily="34" charset="0"/>
              <a:buChar char="•"/>
              <a:defRPr/>
            </a:pPr>
            <a:r>
              <a:rPr lang="en-GB" sz="1000" dirty="0">
                <a:solidFill>
                  <a:srgbClr val="002060"/>
                </a:solidFill>
              </a:rPr>
              <a:t>Increase  the skills and employability of students and contribute to the competitiveness of European economy </a:t>
            </a:r>
          </a:p>
          <a:p>
            <a:pPr marL="340654" indent="-340654">
              <a:buFont typeface="Arial" panose="020B0604020202020204" pitchFamily="34" charset="0"/>
              <a:buChar char="•"/>
              <a:defRPr/>
            </a:pPr>
            <a:r>
              <a:rPr lang="fr-BE" sz="1000" dirty="0" err="1">
                <a:solidFill>
                  <a:srgbClr val="002060"/>
                </a:solidFill>
              </a:rPr>
              <a:t>Improve</a:t>
            </a:r>
            <a:r>
              <a:rPr lang="fr-BE" sz="1000" dirty="0">
                <a:solidFill>
                  <a:srgbClr val="002060"/>
                </a:solidFill>
              </a:rPr>
              <a:t> </a:t>
            </a:r>
            <a:r>
              <a:rPr lang="fr-BE" sz="1000" dirty="0" err="1">
                <a:solidFill>
                  <a:srgbClr val="002060"/>
                </a:solidFill>
              </a:rPr>
              <a:t>quality</a:t>
            </a:r>
            <a:r>
              <a:rPr lang="fr-BE" sz="1000" dirty="0">
                <a:solidFill>
                  <a:srgbClr val="002060"/>
                </a:solidFill>
              </a:rPr>
              <a:t> in </a:t>
            </a:r>
            <a:r>
              <a:rPr lang="fr-BE" sz="1000" dirty="0" err="1">
                <a:solidFill>
                  <a:srgbClr val="002060"/>
                </a:solidFill>
              </a:rPr>
              <a:t>teaching</a:t>
            </a:r>
            <a:r>
              <a:rPr lang="fr-BE" sz="1000" dirty="0">
                <a:solidFill>
                  <a:srgbClr val="002060"/>
                </a:solidFill>
              </a:rPr>
              <a:t> and </a:t>
            </a:r>
            <a:r>
              <a:rPr lang="fr-BE" sz="1000" dirty="0" err="1">
                <a:solidFill>
                  <a:srgbClr val="002060"/>
                </a:solidFill>
              </a:rPr>
              <a:t>learning</a:t>
            </a:r>
            <a:endParaRPr lang="en-GB" sz="1000" dirty="0">
              <a:solidFill>
                <a:srgbClr val="002060"/>
              </a:solidFill>
            </a:endParaRPr>
          </a:p>
          <a:p>
            <a:pPr marL="340654" indent="-340654">
              <a:buFont typeface="Arial" panose="020B0604020202020204" pitchFamily="34" charset="0"/>
              <a:buChar char="•"/>
              <a:defRPr/>
            </a:pPr>
            <a:r>
              <a:rPr lang="en-GB" sz="1000" dirty="0">
                <a:solidFill>
                  <a:srgbClr val="002060"/>
                </a:solidFill>
              </a:rPr>
              <a:t>Implement the Higher Education Modernisation strategy in programme countries and raise the capacity of partner countries</a:t>
            </a:r>
          </a:p>
          <a:p>
            <a:pPr marL="340654" indent="-340654">
              <a:buFont typeface="Arial" panose="020B0604020202020204" pitchFamily="34" charset="0"/>
              <a:buChar char="•"/>
              <a:defRPr/>
            </a:pPr>
            <a:r>
              <a:rPr lang="en-GB" sz="1000" dirty="0">
                <a:solidFill>
                  <a:srgbClr val="002060"/>
                </a:solidFill>
              </a:rPr>
              <a:t>Streamline the international dimension in Erasmus+</a:t>
            </a:r>
          </a:p>
          <a:p>
            <a:pPr marL="340654" indent="-340654">
              <a:buFont typeface="Arial" panose="020B0604020202020204" pitchFamily="34" charset="0"/>
              <a:buChar char="•"/>
              <a:defRPr/>
            </a:pPr>
            <a:r>
              <a:rPr lang="en-GB" sz="1000" dirty="0">
                <a:solidFill>
                  <a:srgbClr val="002060"/>
                </a:solidFill>
              </a:rPr>
              <a:t>Support the Bologna process and policy dialogues with </a:t>
            </a:r>
            <a:r>
              <a:rPr lang="en-GB" sz="1000" dirty="0"/>
              <a:t>strategic </a:t>
            </a:r>
            <a:r>
              <a:rPr lang="en-GB" sz="1000" dirty="0">
                <a:solidFill>
                  <a:srgbClr val="002060"/>
                </a:solidFill>
              </a:rPr>
              <a:t>partner countries</a:t>
            </a:r>
            <a:endParaRPr lang="fr-BE" sz="1000" b="1" dirty="0">
              <a:solidFill>
                <a:schemeClr val="accent1">
                  <a:lumMod val="75000"/>
                </a:schemeClr>
              </a:solidFill>
            </a:endParaRPr>
          </a:p>
        </p:txBody>
      </p:sp>
      <p:sp>
        <p:nvSpPr>
          <p:cNvPr id="98308" name="Slide Number Placeholder 3"/>
          <p:cNvSpPr>
            <a:spLocks noGrp="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sz="1100">
                <a:solidFill>
                  <a:schemeClr val="tx1"/>
                </a:solidFill>
                <a:latin typeface="Calibri" pitchFamily="34" charset="0"/>
              </a:defRPr>
            </a:lvl1pPr>
            <a:lvl2pPr marL="703334" indent="-269330" eaLnBrk="0" hangingPunct="0">
              <a:spcBef>
                <a:spcPct val="30000"/>
              </a:spcBef>
              <a:defRPr sz="1100">
                <a:solidFill>
                  <a:schemeClr val="tx1"/>
                </a:solidFill>
                <a:latin typeface="Calibri" pitchFamily="34" charset="0"/>
              </a:defRPr>
            </a:lvl2pPr>
            <a:lvl3pPr marL="1083472" indent="-215464" eaLnBrk="0" hangingPunct="0">
              <a:spcBef>
                <a:spcPct val="30000"/>
              </a:spcBef>
              <a:defRPr sz="1100">
                <a:solidFill>
                  <a:schemeClr val="tx1"/>
                </a:solidFill>
                <a:latin typeface="Calibri" pitchFamily="34" charset="0"/>
              </a:defRPr>
            </a:lvl3pPr>
            <a:lvl4pPr marL="1517476" indent="-215464" eaLnBrk="0" hangingPunct="0">
              <a:spcBef>
                <a:spcPct val="30000"/>
              </a:spcBef>
              <a:defRPr sz="1100">
                <a:solidFill>
                  <a:schemeClr val="tx1"/>
                </a:solidFill>
                <a:latin typeface="Calibri" pitchFamily="34" charset="0"/>
              </a:defRPr>
            </a:lvl4pPr>
            <a:lvl5pPr marL="1953020" indent="-215464" eaLnBrk="0" hangingPunct="0">
              <a:spcBef>
                <a:spcPct val="30000"/>
              </a:spcBef>
              <a:defRPr sz="1100">
                <a:solidFill>
                  <a:schemeClr val="tx1"/>
                </a:solidFill>
                <a:latin typeface="Calibri" pitchFamily="34" charset="0"/>
              </a:defRPr>
            </a:lvl5pPr>
            <a:lvl6pPr marL="2396259" indent="-215464" eaLnBrk="0" fontAlgn="base" hangingPunct="0">
              <a:spcBef>
                <a:spcPct val="30000"/>
              </a:spcBef>
              <a:spcAft>
                <a:spcPct val="0"/>
              </a:spcAft>
              <a:defRPr sz="1100">
                <a:solidFill>
                  <a:schemeClr val="tx1"/>
                </a:solidFill>
                <a:latin typeface="Calibri" pitchFamily="34" charset="0"/>
              </a:defRPr>
            </a:lvl6pPr>
            <a:lvl7pPr marL="2839496" indent="-215464" eaLnBrk="0" fontAlgn="base" hangingPunct="0">
              <a:spcBef>
                <a:spcPct val="30000"/>
              </a:spcBef>
              <a:spcAft>
                <a:spcPct val="0"/>
              </a:spcAft>
              <a:defRPr sz="1100">
                <a:solidFill>
                  <a:schemeClr val="tx1"/>
                </a:solidFill>
                <a:latin typeface="Calibri" pitchFamily="34" charset="0"/>
              </a:defRPr>
            </a:lvl7pPr>
            <a:lvl8pPr marL="3282736" indent="-215464" eaLnBrk="0" fontAlgn="base" hangingPunct="0">
              <a:spcBef>
                <a:spcPct val="30000"/>
              </a:spcBef>
              <a:spcAft>
                <a:spcPct val="0"/>
              </a:spcAft>
              <a:defRPr sz="1100">
                <a:solidFill>
                  <a:schemeClr val="tx1"/>
                </a:solidFill>
                <a:latin typeface="Calibri" pitchFamily="34" charset="0"/>
              </a:defRPr>
            </a:lvl8pPr>
            <a:lvl9pPr marL="3725975" indent="-215464" eaLnBrk="0" fontAlgn="base" hangingPunct="0">
              <a:spcBef>
                <a:spcPct val="30000"/>
              </a:spcBef>
              <a:spcAft>
                <a:spcPct val="0"/>
              </a:spcAft>
              <a:defRPr sz="1100">
                <a:solidFill>
                  <a:schemeClr val="tx1"/>
                </a:solidFill>
                <a:latin typeface="Calibri" pitchFamily="34" charset="0"/>
              </a:defRPr>
            </a:lvl9pPr>
          </a:lstStyle>
          <a:p>
            <a:pPr eaLnBrk="1" hangingPunct="1">
              <a:spcBef>
                <a:spcPct val="0"/>
              </a:spcBef>
              <a:defRPr/>
            </a:pPr>
            <a:fld id="{AC99FC41-25B0-49DA-BA03-A7D7144E9FCC}" type="slidenum">
              <a:rPr lang="en-GB" altLang="en-US" sz="1200">
                <a:solidFill>
                  <a:prstClr val="black"/>
                </a:solidFill>
                <a:latin typeface="Arial" pitchFamily="34" charset="0"/>
              </a:rPr>
              <a:pPr eaLnBrk="1" hangingPunct="1">
                <a:spcBef>
                  <a:spcPct val="0"/>
                </a:spcBef>
                <a:defRPr/>
              </a:pPr>
              <a:t>3</a:t>
            </a:fld>
            <a:endParaRPr lang="en-GB" altLang="en-US" sz="1200">
              <a:solidFill>
                <a:prstClr val="black"/>
              </a:solidFill>
              <a:latin typeface="Arial" pitchFamily="34" charset="0"/>
            </a:endParaRPr>
          </a:p>
        </p:txBody>
      </p:sp>
      <p:sp>
        <p:nvSpPr>
          <p:cNvPr id="2" name="Date Placeholder 1">
            <a:extLst>
              <a:ext uri="{FF2B5EF4-FFF2-40B4-BE49-F238E27FC236}">
                <a16:creationId xmlns="" xmlns:a16="http://schemas.microsoft.com/office/drawing/2014/main" id="{09BCA4F6-99D4-A540-8FC6-9F2B7AEA8106}"/>
              </a:ext>
            </a:extLst>
          </p:cNvPr>
          <p:cNvSpPr>
            <a:spLocks noGrp="1"/>
          </p:cNvSpPr>
          <p:nvPr>
            <p:ph type="dt" idx="1"/>
          </p:nvPr>
        </p:nvSpPr>
        <p:spPr/>
        <p:txBody>
          <a:bodyPr/>
          <a:lstStyle/>
          <a:p>
            <a:fld id="{F3A12CCF-8740-0547-A076-7BD99F8E9D37}" type="datetime1">
              <a:rPr lang="en-GB" smtClean="0"/>
              <a:pPr/>
              <a:t>13/05/2019</a:t>
            </a:fld>
            <a:endParaRPr lang="en-US"/>
          </a:p>
        </p:txBody>
      </p:sp>
      <p:sp>
        <p:nvSpPr>
          <p:cNvPr id="3" name="Footer Placeholder 2">
            <a:extLst>
              <a:ext uri="{FF2B5EF4-FFF2-40B4-BE49-F238E27FC236}">
                <a16:creationId xmlns="" xmlns:a16="http://schemas.microsoft.com/office/drawing/2014/main" id="{339AEC91-CFB0-364F-9893-CE1E6EDCFC10}"/>
              </a:ext>
            </a:extLst>
          </p:cNvPr>
          <p:cNvSpPr>
            <a:spLocks noGrp="1"/>
          </p:cNvSpPr>
          <p:nvPr>
            <p:ph type="ftr" sz="quarter" idx="4"/>
          </p:nvPr>
        </p:nvSpPr>
        <p:spPr/>
        <p:txBody>
          <a:bodyPr/>
          <a:lstStyle/>
          <a:p>
            <a:endParaRPr lang="en-US"/>
          </a:p>
        </p:txBody>
      </p:sp>
      <p:sp>
        <p:nvSpPr>
          <p:cNvPr id="4" name="Header Placeholder 3">
            <a:extLst>
              <a:ext uri="{FF2B5EF4-FFF2-40B4-BE49-F238E27FC236}">
                <a16:creationId xmlns="" xmlns:a16="http://schemas.microsoft.com/office/drawing/2014/main" id="{45B93E18-2DF5-734E-B67E-2649764899F0}"/>
              </a:ext>
            </a:extLst>
          </p:cNvPr>
          <p:cNvSpPr>
            <a:spLocks noGrp="1"/>
          </p:cNvSpPr>
          <p:nvPr>
            <p:ph type="hdr" sz="quarter"/>
          </p:nvPr>
        </p:nvSpPr>
        <p:spPr/>
        <p:txBody>
          <a:bodyPr/>
          <a:lstStyle/>
          <a:p>
            <a:r>
              <a:rPr lang="en-US"/>
              <a:t>ggg</a:t>
            </a:r>
          </a:p>
        </p:txBody>
      </p:sp>
    </p:spTree>
    <p:extLst>
      <p:ext uri="{BB962C8B-B14F-4D97-AF65-F5344CB8AC3E}">
        <p14:creationId xmlns="" xmlns:p14="http://schemas.microsoft.com/office/powerpoint/2010/main" val="23214145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237FD6-0EDC-E94F-8A0E-FF4A7C160B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6F5E144E-EE7A-004A-AE8B-56C3E0DBF3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BB71A0FE-169E-B34C-B3E7-F38BA82ACB53}"/>
              </a:ext>
            </a:extLst>
          </p:cNvPr>
          <p:cNvSpPr>
            <a:spLocks noGrp="1"/>
          </p:cNvSpPr>
          <p:nvPr>
            <p:ph type="dt" sz="half" idx="10"/>
          </p:nvPr>
        </p:nvSpPr>
        <p:spPr/>
        <p:txBody>
          <a:bodyPr/>
          <a:lstStyle/>
          <a:p>
            <a:fld id="{4132B80A-A654-FF4A-8067-460371CA03C5}" type="datetimeFigureOut">
              <a:rPr lang="en-US" smtClean="0"/>
              <a:pPr/>
              <a:t>5/13/2019</a:t>
            </a:fld>
            <a:endParaRPr lang="en-US"/>
          </a:p>
        </p:txBody>
      </p:sp>
      <p:sp>
        <p:nvSpPr>
          <p:cNvPr id="5" name="Footer Placeholder 4">
            <a:extLst>
              <a:ext uri="{FF2B5EF4-FFF2-40B4-BE49-F238E27FC236}">
                <a16:creationId xmlns="" xmlns:a16="http://schemas.microsoft.com/office/drawing/2014/main" id="{A4ACB6C1-5355-4B46-B68D-B011ACE857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8567681-A708-A04F-9C04-15251662ED75}"/>
              </a:ext>
            </a:extLst>
          </p:cNvPr>
          <p:cNvSpPr>
            <a:spLocks noGrp="1"/>
          </p:cNvSpPr>
          <p:nvPr>
            <p:ph type="sldNum" sz="quarter" idx="12"/>
          </p:nvPr>
        </p:nvSpPr>
        <p:spPr/>
        <p:txBody>
          <a:bodyPr/>
          <a:lstStyle/>
          <a:p>
            <a:fld id="{C60533A4-AFE2-9245-B295-EE7CFE3B1A27}" type="slidenum">
              <a:rPr lang="en-US" smtClean="0"/>
              <a:pPr/>
              <a:t>‹#›</a:t>
            </a:fld>
            <a:endParaRPr lang="en-US"/>
          </a:p>
        </p:txBody>
      </p:sp>
      <p:pic>
        <p:nvPicPr>
          <p:cNvPr id="10" name="Picture 9">
            <a:extLst>
              <a:ext uri="{FF2B5EF4-FFF2-40B4-BE49-F238E27FC236}">
                <a16:creationId xmlns="" xmlns:a16="http://schemas.microsoft.com/office/drawing/2014/main" id="{D49CF8D5-C13D-334A-986F-D78D146842D6}"/>
              </a:ext>
            </a:extLst>
          </p:cNvPr>
          <p:cNvPicPr>
            <a:picLocks noChangeAspect="1"/>
          </p:cNvPicPr>
          <p:nvPr userDrawn="1"/>
        </p:nvPicPr>
        <p:blipFill>
          <a:blip r:embed="rId2"/>
          <a:stretch>
            <a:fillRect/>
          </a:stretch>
        </p:blipFill>
        <p:spPr>
          <a:xfrm>
            <a:off x="10279380" y="0"/>
            <a:ext cx="1912620" cy="1013688"/>
          </a:xfrm>
          <a:prstGeom prst="rect">
            <a:avLst/>
          </a:prstGeom>
        </p:spPr>
      </p:pic>
      <p:pic>
        <p:nvPicPr>
          <p:cNvPr id="8" name="Picture 7">
            <a:extLst>
              <a:ext uri="{FF2B5EF4-FFF2-40B4-BE49-F238E27FC236}">
                <a16:creationId xmlns="" xmlns:a16="http://schemas.microsoft.com/office/drawing/2014/main" id="{B11EE0A6-219D-5348-8A09-4F018B858965}"/>
              </a:ext>
            </a:extLst>
          </p:cNvPr>
          <p:cNvPicPr>
            <a:picLocks noChangeAspect="1"/>
          </p:cNvPicPr>
          <p:nvPr userDrawn="1"/>
        </p:nvPicPr>
        <p:blipFill>
          <a:blip r:embed="rId3"/>
          <a:stretch>
            <a:fillRect/>
          </a:stretch>
        </p:blipFill>
        <p:spPr>
          <a:xfrm>
            <a:off x="129540" y="0"/>
            <a:ext cx="1089660" cy="1363027"/>
          </a:xfrm>
          <a:prstGeom prst="rect">
            <a:avLst/>
          </a:prstGeom>
        </p:spPr>
      </p:pic>
    </p:spTree>
    <p:extLst>
      <p:ext uri="{BB962C8B-B14F-4D97-AF65-F5344CB8AC3E}">
        <p14:creationId xmlns="" xmlns:p14="http://schemas.microsoft.com/office/powerpoint/2010/main" val="1750222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6FE201-ED95-2245-BD12-4CD1DB073C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F2376AAE-EC14-2742-9F9A-3A7AF5931D5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BA3CC4DE-95F4-1148-8FE1-EF82A003277B}"/>
              </a:ext>
            </a:extLst>
          </p:cNvPr>
          <p:cNvSpPr>
            <a:spLocks noGrp="1"/>
          </p:cNvSpPr>
          <p:nvPr>
            <p:ph type="dt" sz="half" idx="10"/>
          </p:nvPr>
        </p:nvSpPr>
        <p:spPr/>
        <p:txBody>
          <a:bodyPr/>
          <a:lstStyle/>
          <a:p>
            <a:fld id="{4132B80A-A654-FF4A-8067-460371CA03C5}" type="datetimeFigureOut">
              <a:rPr lang="en-US" smtClean="0"/>
              <a:pPr/>
              <a:t>5/13/2019</a:t>
            </a:fld>
            <a:endParaRPr lang="en-US"/>
          </a:p>
        </p:txBody>
      </p:sp>
      <p:sp>
        <p:nvSpPr>
          <p:cNvPr id="5" name="Footer Placeholder 4">
            <a:extLst>
              <a:ext uri="{FF2B5EF4-FFF2-40B4-BE49-F238E27FC236}">
                <a16:creationId xmlns="" xmlns:a16="http://schemas.microsoft.com/office/drawing/2014/main" id="{49D00C7D-D333-0A4B-83C1-311EABDF5F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84B80C8-3F70-C846-8679-E63EA6880BCA}"/>
              </a:ext>
            </a:extLst>
          </p:cNvPr>
          <p:cNvSpPr>
            <a:spLocks noGrp="1"/>
          </p:cNvSpPr>
          <p:nvPr>
            <p:ph type="sldNum" sz="quarter" idx="12"/>
          </p:nvPr>
        </p:nvSpPr>
        <p:spPr/>
        <p:txBody>
          <a:bodyPr/>
          <a:lstStyle/>
          <a:p>
            <a:fld id="{C60533A4-AFE2-9245-B295-EE7CFE3B1A27}" type="slidenum">
              <a:rPr lang="en-US" smtClean="0"/>
              <a:pPr/>
              <a:t>‹#›</a:t>
            </a:fld>
            <a:endParaRPr lang="en-US"/>
          </a:p>
        </p:txBody>
      </p:sp>
    </p:spTree>
    <p:extLst>
      <p:ext uri="{BB962C8B-B14F-4D97-AF65-F5344CB8AC3E}">
        <p14:creationId xmlns="" xmlns:p14="http://schemas.microsoft.com/office/powerpoint/2010/main" val="295907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0140FE-F0CF-084F-A55B-5855D0D9E1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4757D05D-DC4B-324B-80EF-5480828CA6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29363E49-1CEA-E34B-B63F-40875ECB55BC}"/>
              </a:ext>
            </a:extLst>
          </p:cNvPr>
          <p:cNvSpPr>
            <a:spLocks noGrp="1"/>
          </p:cNvSpPr>
          <p:nvPr>
            <p:ph type="dt" sz="half" idx="10"/>
          </p:nvPr>
        </p:nvSpPr>
        <p:spPr/>
        <p:txBody>
          <a:bodyPr/>
          <a:lstStyle/>
          <a:p>
            <a:fld id="{4132B80A-A654-FF4A-8067-460371CA03C5}" type="datetimeFigureOut">
              <a:rPr lang="en-US" smtClean="0"/>
              <a:pPr/>
              <a:t>5/13/2019</a:t>
            </a:fld>
            <a:endParaRPr lang="en-US"/>
          </a:p>
        </p:txBody>
      </p:sp>
      <p:sp>
        <p:nvSpPr>
          <p:cNvPr id="5" name="Footer Placeholder 4">
            <a:extLst>
              <a:ext uri="{FF2B5EF4-FFF2-40B4-BE49-F238E27FC236}">
                <a16:creationId xmlns="" xmlns:a16="http://schemas.microsoft.com/office/drawing/2014/main" id="{163B8A04-024E-7345-B4E9-3543220F11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858F1F07-567D-434B-AFA5-96E5A6FF40A8}"/>
              </a:ext>
            </a:extLst>
          </p:cNvPr>
          <p:cNvSpPr>
            <a:spLocks noGrp="1"/>
          </p:cNvSpPr>
          <p:nvPr>
            <p:ph type="sldNum" sz="quarter" idx="12"/>
          </p:nvPr>
        </p:nvSpPr>
        <p:spPr/>
        <p:txBody>
          <a:bodyPr/>
          <a:lstStyle/>
          <a:p>
            <a:fld id="{C60533A4-AFE2-9245-B295-EE7CFE3B1A27}" type="slidenum">
              <a:rPr lang="en-US" smtClean="0"/>
              <a:pPr/>
              <a:t>‹#›</a:t>
            </a:fld>
            <a:endParaRPr lang="en-US"/>
          </a:p>
        </p:txBody>
      </p:sp>
    </p:spTree>
    <p:extLst>
      <p:ext uri="{BB962C8B-B14F-4D97-AF65-F5344CB8AC3E}">
        <p14:creationId xmlns="" xmlns:p14="http://schemas.microsoft.com/office/powerpoint/2010/main" val="3978929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EBAEF9-1D19-664F-9255-2C7F654205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69D2E4C3-0FA6-724A-9D7B-4EE8AE9117D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FE728AD4-B40C-684D-9695-577C053F9E5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0D180669-F2AE-3846-AA23-D779FD84088E}"/>
              </a:ext>
            </a:extLst>
          </p:cNvPr>
          <p:cNvSpPr>
            <a:spLocks noGrp="1"/>
          </p:cNvSpPr>
          <p:nvPr>
            <p:ph type="dt" sz="half" idx="10"/>
          </p:nvPr>
        </p:nvSpPr>
        <p:spPr/>
        <p:txBody>
          <a:bodyPr/>
          <a:lstStyle/>
          <a:p>
            <a:fld id="{4132B80A-A654-FF4A-8067-460371CA03C5}" type="datetimeFigureOut">
              <a:rPr lang="en-US" smtClean="0"/>
              <a:pPr/>
              <a:t>5/13/2019</a:t>
            </a:fld>
            <a:endParaRPr lang="en-US"/>
          </a:p>
        </p:txBody>
      </p:sp>
      <p:sp>
        <p:nvSpPr>
          <p:cNvPr id="6" name="Footer Placeholder 5">
            <a:extLst>
              <a:ext uri="{FF2B5EF4-FFF2-40B4-BE49-F238E27FC236}">
                <a16:creationId xmlns="" xmlns:a16="http://schemas.microsoft.com/office/drawing/2014/main" id="{DBB13008-6C91-4E43-889B-347F25709B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1D4ABC01-601B-2347-8408-CC22AA0FB216}"/>
              </a:ext>
            </a:extLst>
          </p:cNvPr>
          <p:cNvSpPr>
            <a:spLocks noGrp="1"/>
          </p:cNvSpPr>
          <p:nvPr>
            <p:ph type="sldNum" sz="quarter" idx="12"/>
          </p:nvPr>
        </p:nvSpPr>
        <p:spPr/>
        <p:txBody>
          <a:bodyPr/>
          <a:lstStyle/>
          <a:p>
            <a:fld id="{C60533A4-AFE2-9245-B295-EE7CFE3B1A27}" type="slidenum">
              <a:rPr lang="en-US" smtClean="0"/>
              <a:pPr/>
              <a:t>‹#›</a:t>
            </a:fld>
            <a:endParaRPr lang="en-US"/>
          </a:p>
        </p:txBody>
      </p:sp>
    </p:spTree>
    <p:extLst>
      <p:ext uri="{BB962C8B-B14F-4D97-AF65-F5344CB8AC3E}">
        <p14:creationId xmlns="" xmlns:p14="http://schemas.microsoft.com/office/powerpoint/2010/main" val="1417316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AB0CD9-A01E-844E-AF5A-C69C4D2CED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3D6C5979-5AA1-BA43-8B2D-8C3A2B3418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8C7CF15D-DD58-7646-AA5C-94EB94FDBD0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0DB8CB75-947D-764C-B738-5491E9A455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82C189FE-81A8-CE4D-9771-833407D7104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F1A7644B-2148-DE49-B9BB-F2A93C029F6B}"/>
              </a:ext>
            </a:extLst>
          </p:cNvPr>
          <p:cNvSpPr>
            <a:spLocks noGrp="1"/>
          </p:cNvSpPr>
          <p:nvPr>
            <p:ph type="dt" sz="half" idx="10"/>
          </p:nvPr>
        </p:nvSpPr>
        <p:spPr/>
        <p:txBody>
          <a:bodyPr/>
          <a:lstStyle/>
          <a:p>
            <a:fld id="{4132B80A-A654-FF4A-8067-460371CA03C5}" type="datetimeFigureOut">
              <a:rPr lang="en-US" smtClean="0"/>
              <a:pPr/>
              <a:t>5/13/2019</a:t>
            </a:fld>
            <a:endParaRPr lang="en-US"/>
          </a:p>
        </p:txBody>
      </p:sp>
      <p:sp>
        <p:nvSpPr>
          <p:cNvPr id="8" name="Footer Placeholder 7">
            <a:extLst>
              <a:ext uri="{FF2B5EF4-FFF2-40B4-BE49-F238E27FC236}">
                <a16:creationId xmlns="" xmlns:a16="http://schemas.microsoft.com/office/drawing/2014/main" id="{EFA44858-91E1-7A4E-83B1-AD38F1E3190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BD84F310-86DC-8540-BA01-CA6EA16AA50F}"/>
              </a:ext>
            </a:extLst>
          </p:cNvPr>
          <p:cNvSpPr>
            <a:spLocks noGrp="1"/>
          </p:cNvSpPr>
          <p:nvPr>
            <p:ph type="sldNum" sz="quarter" idx="12"/>
          </p:nvPr>
        </p:nvSpPr>
        <p:spPr/>
        <p:txBody>
          <a:bodyPr/>
          <a:lstStyle/>
          <a:p>
            <a:fld id="{C60533A4-AFE2-9245-B295-EE7CFE3B1A27}" type="slidenum">
              <a:rPr lang="en-US" smtClean="0"/>
              <a:pPr/>
              <a:t>‹#›</a:t>
            </a:fld>
            <a:endParaRPr lang="en-US"/>
          </a:p>
        </p:txBody>
      </p:sp>
    </p:spTree>
    <p:extLst>
      <p:ext uri="{BB962C8B-B14F-4D97-AF65-F5344CB8AC3E}">
        <p14:creationId xmlns="" xmlns:p14="http://schemas.microsoft.com/office/powerpoint/2010/main" val="1983716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AA6AA2-6C4B-F247-BE2D-D04897139F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351CDA5F-28BA-C246-B419-8409FD24A1EB}"/>
              </a:ext>
            </a:extLst>
          </p:cNvPr>
          <p:cNvSpPr>
            <a:spLocks noGrp="1"/>
          </p:cNvSpPr>
          <p:nvPr>
            <p:ph type="dt" sz="half" idx="10"/>
          </p:nvPr>
        </p:nvSpPr>
        <p:spPr/>
        <p:txBody>
          <a:bodyPr/>
          <a:lstStyle/>
          <a:p>
            <a:fld id="{4132B80A-A654-FF4A-8067-460371CA03C5}" type="datetimeFigureOut">
              <a:rPr lang="en-US" smtClean="0"/>
              <a:pPr/>
              <a:t>5/13/2019</a:t>
            </a:fld>
            <a:endParaRPr lang="en-US"/>
          </a:p>
        </p:txBody>
      </p:sp>
      <p:sp>
        <p:nvSpPr>
          <p:cNvPr id="4" name="Footer Placeholder 3">
            <a:extLst>
              <a:ext uri="{FF2B5EF4-FFF2-40B4-BE49-F238E27FC236}">
                <a16:creationId xmlns="" xmlns:a16="http://schemas.microsoft.com/office/drawing/2014/main" id="{9B675CEE-86A4-F442-A98D-D7ED10BEFF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6D09B7FF-0784-0747-B692-753EE2336425}"/>
              </a:ext>
            </a:extLst>
          </p:cNvPr>
          <p:cNvSpPr>
            <a:spLocks noGrp="1"/>
          </p:cNvSpPr>
          <p:nvPr>
            <p:ph type="sldNum" sz="quarter" idx="12"/>
          </p:nvPr>
        </p:nvSpPr>
        <p:spPr/>
        <p:txBody>
          <a:bodyPr/>
          <a:lstStyle/>
          <a:p>
            <a:fld id="{C60533A4-AFE2-9245-B295-EE7CFE3B1A27}" type="slidenum">
              <a:rPr lang="en-US" smtClean="0"/>
              <a:pPr/>
              <a:t>‹#›</a:t>
            </a:fld>
            <a:endParaRPr lang="en-US"/>
          </a:p>
        </p:txBody>
      </p:sp>
    </p:spTree>
    <p:extLst>
      <p:ext uri="{BB962C8B-B14F-4D97-AF65-F5344CB8AC3E}">
        <p14:creationId xmlns="" xmlns:p14="http://schemas.microsoft.com/office/powerpoint/2010/main" val="1726937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AD533566-CAB7-FD4A-A804-0E5FC9AE1318}"/>
              </a:ext>
            </a:extLst>
          </p:cNvPr>
          <p:cNvSpPr>
            <a:spLocks noGrp="1"/>
          </p:cNvSpPr>
          <p:nvPr>
            <p:ph type="dt" sz="half" idx="10"/>
          </p:nvPr>
        </p:nvSpPr>
        <p:spPr/>
        <p:txBody>
          <a:bodyPr/>
          <a:lstStyle/>
          <a:p>
            <a:fld id="{4132B80A-A654-FF4A-8067-460371CA03C5}" type="datetimeFigureOut">
              <a:rPr lang="en-US" smtClean="0"/>
              <a:pPr/>
              <a:t>5/13/2019</a:t>
            </a:fld>
            <a:endParaRPr lang="en-US"/>
          </a:p>
        </p:txBody>
      </p:sp>
      <p:sp>
        <p:nvSpPr>
          <p:cNvPr id="3" name="Footer Placeholder 2">
            <a:extLst>
              <a:ext uri="{FF2B5EF4-FFF2-40B4-BE49-F238E27FC236}">
                <a16:creationId xmlns="" xmlns:a16="http://schemas.microsoft.com/office/drawing/2014/main" id="{5461AFE1-DD04-F844-BE40-0B09141F020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00AE6516-31F1-9F46-B76D-3819560C7238}"/>
              </a:ext>
            </a:extLst>
          </p:cNvPr>
          <p:cNvSpPr>
            <a:spLocks noGrp="1"/>
          </p:cNvSpPr>
          <p:nvPr>
            <p:ph type="sldNum" sz="quarter" idx="12"/>
          </p:nvPr>
        </p:nvSpPr>
        <p:spPr/>
        <p:txBody>
          <a:bodyPr/>
          <a:lstStyle/>
          <a:p>
            <a:fld id="{C60533A4-AFE2-9245-B295-EE7CFE3B1A27}" type="slidenum">
              <a:rPr lang="en-US" smtClean="0"/>
              <a:pPr/>
              <a:t>‹#›</a:t>
            </a:fld>
            <a:endParaRPr lang="en-US"/>
          </a:p>
        </p:txBody>
      </p:sp>
    </p:spTree>
    <p:extLst>
      <p:ext uri="{BB962C8B-B14F-4D97-AF65-F5344CB8AC3E}">
        <p14:creationId xmlns="" xmlns:p14="http://schemas.microsoft.com/office/powerpoint/2010/main" val="3329396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68113C-6A59-D04C-9CEA-F11867E11F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E4D42DE7-D404-1344-A1E6-7DE0B0164B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B3628045-9866-3C4B-B5C8-D53D0542F6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F694B3DA-2C86-D446-BAAD-B7467D90031D}"/>
              </a:ext>
            </a:extLst>
          </p:cNvPr>
          <p:cNvSpPr>
            <a:spLocks noGrp="1"/>
          </p:cNvSpPr>
          <p:nvPr>
            <p:ph type="dt" sz="half" idx="10"/>
          </p:nvPr>
        </p:nvSpPr>
        <p:spPr/>
        <p:txBody>
          <a:bodyPr/>
          <a:lstStyle/>
          <a:p>
            <a:fld id="{4132B80A-A654-FF4A-8067-460371CA03C5}" type="datetimeFigureOut">
              <a:rPr lang="en-US" smtClean="0"/>
              <a:pPr/>
              <a:t>5/13/2019</a:t>
            </a:fld>
            <a:endParaRPr lang="en-US"/>
          </a:p>
        </p:txBody>
      </p:sp>
      <p:sp>
        <p:nvSpPr>
          <p:cNvPr id="6" name="Footer Placeholder 5">
            <a:extLst>
              <a:ext uri="{FF2B5EF4-FFF2-40B4-BE49-F238E27FC236}">
                <a16:creationId xmlns="" xmlns:a16="http://schemas.microsoft.com/office/drawing/2014/main" id="{22D55ED0-8CA1-A645-AE6F-8710505135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E89DC525-7A35-B648-9579-BD471D0ADC5B}"/>
              </a:ext>
            </a:extLst>
          </p:cNvPr>
          <p:cNvSpPr>
            <a:spLocks noGrp="1"/>
          </p:cNvSpPr>
          <p:nvPr>
            <p:ph type="sldNum" sz="quarter" idx="12"/>
          </p:nvPr>
        </p:nvSpPr>
        <p:spPr/>
        <p:txBody>
          <a:bodyPr/>
          <a:lstStyle/>
          <a:p>
            <a:fld id="{C60533A4-AFE2-9245-B295-EE7CFE3B1A27}" type="slidenum">
              <a:rPr lang="en-US" smtClean="0"/>
              <a:pPr/>
              <a:t>‹#›</a:t>
            </a:fld>
            <a:endParaRPr lang="en-US"/>
          </a:p>
        </p:txBody>
      </p:sp>
    </p:spTree>
    <p:extLst>
      <p:ext uri="{BB962C8B-B14F-4D97-AF65-F5344CB8AC3E}">
        <p14:creationId xmlns="" xmlns:p14="http://schemas.microsoft.com/office/powerpoint/2010/main" val="3753720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7DBD08-8993-AE4F-B21E-03BA04E60A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DDCE0116-6E04-724D-B4AE-103CAB328E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B5C156DA-1903-8F41-85EB-F10C23AF7D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8C7B0DD5-58B7-C946-B8E5-6E4C2AE955DD}"/>
              </a:ext>
            </a:extLst>
          </p:cNvPr>
          <p:cNvSpPr>
            <a:spLocks noGrp="1"/>
          </p:cNvSpPr>
          <p:nvPr>
            <p:ph type="dt" sz="half" idx="10"/>
          </p:nvPr>
        </p:nvSpPr>
        <p:spPr/>
        <p:txBody>
          <a:bodyPr/>
          <a:lstStyle/>
          <a:p>
            <a:fld id="{4132B80A-A654-FF4A-8067-460371CA03C5}" type="datetimeFigureOut">
              <a:rPr lang="en-US" smtClean="0"/>
              <a:pPr/>
              <a:t>5/13/2019</a:t>
            </a:fld>
            <a:endParaRPr lang="en-US"/>
          </a:p>
        </p:txBody>
      </p:sp>
      <p:sp>
        <p:nvSpPr>
          <p:cNvPr id="6" name="Footer Placeholder 5">
            <a:extLst>
              <a:ext uri="{FF2B5EF4-FFF2-40B4-BE49-F238E27FC236}">
                <a16:creationId xmlns="" xmlns:a16="http://schemas.microsoft.com/office/drawing/2014/main" id="{55171C60-4D84-3646-914C-4915D6072B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5F93C932-AD9A-2448-8EC7-7C0F4E1125FA}"/>
              </a:ext>
            </a:extLst>
          </p:cNvPr>
          <p:cNvSpPr>
            <a:spLocks noGrp="1"/>
          </p:cNvSpPr>
          <p:nvPr>
            <p:ph type="sldNum" sz="quarter" idx="12"/>
          </p:nvPr>
        </p:nvSpPr>
        <p:spPr/>
        <p:txBody>
          <a:bodyPr/>
          <a:lstStyle/>
          <a:p>
            <a:fld id="{C60533A4-AFE2-9245-B295-EE7CFE3B1A27}" type="slidenum">
              <a:rPr lang="en-US" smtClean="0"/>
              <a:pPr/>
              <a:t>‹#›</a:t>
            </a:fld>
            <a:endParaRPr lang="en-US"/>
          </a:p>
        </p:txBody>
      </p:sp>
    </p:spTree>
    <p:extLst>
      <p:ext uri="{BB962C8B-B14F-4D97-AF65-F5344CB8AC3E}">
        <p14:creationId xmlns="" xmlns:p14="http://schemas.microsoft.com/office/powerpoint/2010/main" val="2594244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3E3F31A-5314-994E-ABA5-69DF698F0D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0D33EEA5-57CD-0545-9116-0AF51564459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5BD1A31D-A288-9946-8A12-AF9B746A8A9C}"/>
              </a:ext>
            </a:extLst>
          </p:cNvPr>
          <p:cNvSpPr>
            <a:spLocks noGrp="1"/>
          </p:cNvSpPr>
          <p:nvPr>
            <p:ph type="dt" sz="half" idx="10"/>
          </p:nvPr>
        </p:nvSpPr>
        <p:spPr/>
        <p:txBody>
          <a:bodyPr/>
          <a:lstStyle/>
          <a:p>
            <a:fld id="{4132B80A-A654-FF4A-8067-460371CA03C5}" type="datetimeFigureOut">
              <a:rPr lang="en-US" smtClean="0"/>
              <a:pPr/>
              <a:t>5/13/2019</a:t>
            </a:fld>
            <a:endParaRPr lang="en-US"/>
          </a:p>
        </p:txBody>
      </p:sp>
      <p:sp>
        <p:nvSpPr>
          <p:cNvPr id="5" name="Footer Placeholder 4">
            <a:extLst>
              <a:ext uri="{FF2B5EF4-FFF2-40B4-BE49-F238E27FC236}">
                <a16:creationId xmlns="" xmlns:a16="http://schemas.microsoft.com/office/drawing/2014/main" id="{FE20E123-B024-E244-A396-FB42D3DD64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1BFC8330-10C7-D34A-B781-42383C3DD4CD}"/>
              </a:ext>
            </a:extLst>
          </p:cNvPr>
          <p:cNvSpPr>
            <a:spLocks noGrp="1"/>
          </p:cNvSpPr>
          <p:nvPr>
            <p:ph type="sldNum" sz="quarter" idx="12"/>
          </p:nvPr>
        </p:nvSpPr>
        <p:spPr/>
        <p:txBody>
          <a:bodyPr/>
          <a:lstStyle/>
          <a:p>
            <a:fld id="{C60533A4-AFE2-9245-B295-EE7CFE3B1A27}" type="slidenum">
              <a:rPr lang="en-US" smtClean="0"/>
              <a:pPr/>
              <a:t>‹#›</a:t>
            </a:fld>
            <a:endParaRPr lang="en-US"/>
          </a:p>
        </p:txBody>
      </p:sp>
    </p:spTree>
    <p:extLst>
      <p:ext uri="{BB962C8B-B14F-4D97-AF65-F5344CB8AC3E}">
        <p14:creationId xmlns="" xmlns:p14="http://schemas.microsoft.com/office/powerpoint/2010/main" val="181141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2DA9E039-13B6-154C-B0E4-417128D0435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489DC4BB-B9BC-5746-B11F-732E28F1C8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22FFE079-7BF7-8348-B8F8-6C09A05B70F6}"/>
              </a:ext>
            </a:extLst>
          </p:cNvPr>
          <p:cNvSpPr>
            <a:spLocks noGrp="1"/>
          </p:cNvSpPr>
          <p:nvPr>
            <p:ph type="dt" sz="half" idx="10"/>
          </p:nvPr>
        </p:nvSpPr>
        <p:spPr/>
        <p:txBody>
          <a:bodyPr/>
          <a:lstStyle/>
          <a:p>
            <a:fld id="{4132B80A-A654-FF4A-8067-460371CA03C5}" type="datetimeFigureOut">
              <a:rPr lang="en-US" smtClean="0"/>
              <a:pPr/>
              <a:t>5/13/2019</a:t>
            </a:fld>
            <a:endParaRPr lang="en-US"/>
          </a:p>
        </p:txBody>
      </p:sp>
      <p:sp>
        <p:nvSpPr>
          <p:cNvPr id="5" name="Footer Placeholder 4">
            <a:extLst>
              <a:ext uri="{FF2B5EF4-FFF2-40B4-BE49-F238E27FC236}">
                <a16:creationId xmlns="" xmlns:a16="http://schemas.microsoft.com/office/drawing/2014/main" id="{7C8F4B8A-45F5-CB43-81E6-D5E6C0B81B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09B8B3F4-0CE7-4B4A-9884-ACDC8D567AC5}"/>
              </a:ext>
            </a:extLst>
          </p:cNvPr>
          <p:cNvSpPr>
            <a:spLocks noGrp="1"/>
          </p:cNvSpPr>
          <p:nvPr>
            <p:ph type="sldNum" sz="quarter" idx="12"/>
          </p:nvPr>
        </p:nvSpPr>
        <p:spPr/>
        <p:txBody>
          <a:bodyPr/>
          <a:lstStyle/>
          <a:p>
            <a:fld id="{C60533A4-AFE2-9245-B295-EE7CFE3B1A27}" type="slidenum">
              <a:rPr lang="en-US" smtClean="0"/>
              <a:pPr/>
              <a:t>‹#›</a:t>
            </a:fld>
            <a:endParaRPr lang="en-US"/>
          </a:p>
        </p:txBody>
      </p:sp>
    </p:spTree>
    <p:extLst>
      <p:ext uri="{BB962C8B-B14F-4D97-AF65-F5344CB8AC3E}">
        <p14:creationId xmlns="" xmlns:p14="http://schemas.microsoft.com/office/powerpoint/2010/main" val="2615179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accent1">
                <a:lumMod val="5000"/>
                <a:lumOff val="95000"/>
              </a:schemeClr>
            </a:gs>
            <a:gs pos="69000">
              <a:schemeClr val="accent1">
                <a:lumMod val="45000"/>
                <a:lumOff val="55000"/>
              </a:schemeClr>
            </a:gs>
            <a:gs pos="89000">
              <a:schemeClr val="accent1">
                <a:lumMod val="45000"/>
                <a:lumOff val="55000"/>
              </a:schemeClr>
            </a:gs>
            <a:gs pos="47000">
              <a:srgbClr val="B9CBE9"/>
            </a:gs>
            <a:gs pos="19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 xmlns:a16="http://schemas.microsoft.com/office/drawing/2014/main" id="{6A1C4D1E-E19A-574A-AB6C-4CCFC88A31C3}"/>
              </a:ext>
            </a:extLst>
          </p:cNvPr>
          <p:cNvPicPr>
            <a:picLocks noChangeAspect="1"/>
          </p:cNvPicPr>
          <p:nvPr userDrawn="1"/>
        </p:nvPicPr>
        <p:blipFill>
          <a:blip r:embed="rId13">
            <a:alphaModFix/>
          </a:blip>
          <a:stretch>
            <a:fillRect/>
          </a:stretch>
        </p:blipFill>
        <p:spPr>
          <a:xfrm>
            <a:off x="10393680" y="0"/>
            <a:ext cx="1722120" cy="912724"/>
          </a:xfrm>
          <a:prstGeom prst="rect">
            <a:avLst/>
          </a:prstGeom>
          <a:solidFill>
            <a:schemeClr val="accent1">
              <a:lumMod val="20000"/>
              <a:lumOff val="80000"/>
            </a:schemeClr>
          </a:solidFill>
          <a:effectLst>
            <a:outerShdw blurRad="50800" dist="38100" algn="l" rotWithShape="0">
              <a:prstClr val="black">
                <a:alpha val="40000"/>
              </a:prstClr>
            </a:outerShdw>
          </a:effectLst>
        </p:spPr>
      </p:pic>
      <p:sp>
        <p:nvSpPr>
          <p:cNvPr id="2" name="Title Placeholder 1">
            <a:extLst>
              <a:ext uri="{FF2B5EF4-FFF2-40B4-BE49-F238E27FC236}">
                <a16:creationId xmlns="" xmlns:a16="http://schemas.microsoft.com/office/drawing/2014/main" id="{872888D2-7759-2A4A-B095-82E390E581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CB90DE4A-82EE-0A4C-84EF-25451B58A0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F2C541F2-6BA1-8641-9EB5-8AB4F36A36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800">
                <a:solidFill>
                  <a:srgbClr val="0070C0"/>
                </a:solidFill>
              </a:defRPr>
            </a:lvl1pPr>
          </a:lstStyle>
          <a:p>
            <a:fld id="{4132B80A-A654-FF4A-8067-460371CA03C5}" type="datetimeFigureOut">
              <a:rPr lang="en-US" smtClean="0"/>
              <a:pPr/>
              <a:t>5/13/2019</a:t>
            </a:fld>
            <a:endParaRPr lang="en-US" dirty="0"/>
          </a:p>
        </p:txBody>
      </p:sp>
      <p:sp>
        <p:nvSpPr>
          <p:cNvPr id="5" name="Footer Placeholder 4">
            <a:extLst>
              <a:ext uri="{FF2B5EF4-FFF2-40B4-BE49-F238E27FC236}">
                <a16:creationId xmlns="" xmlns:a16="http://schemas.microsoft.com/office/drawing/2014/main" id="{A4EA7C98-32C0-B340-A12F-EE45174C5B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800">
                <a:solidFill>
                  <a:srgbClr val="0070C0"/>
                </a:solidFill>
              </a:defRPr>
            </a:lvl1pPr>
          </a:lstStyle>
          <a:p>
            <a:r>
              <a:rPr lang="en-US" dirty="0"/>
              <a:t>International cooperation office</a:t>
            </a:r>
          </a:p>
        </p:txBody>
      </p:sp>
      <p:sp>
        <p:nvSpPr>
          <p:cNvPr id="6" name="Slide Number Placeholder 5">
            <a:extLst>
              <a:ext uri="{FF2B5EF4-FFF2-40B4-BE49-F238E27FC236}">
                <a16:creationId xmlns="" xmlns:a16="http://schemas.microsoft.com/office/drawing/2014/main" id="{48D93179-99B3-3F4D-BF12-72E0514A3F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800">
                <a:solidFill>
                  <a:srgbClr val="0070C0"/>
                </a:solidFill>
              </a:defRPr>
            </a:lvl1pPr>
          </a:lstStyle>
          <a:p>
            <a:fld id="{C60533A4-AFE2-9245-B295-EE7CFE3B1A27}" type="slidenum">
              <a:rPr lang="en-US" smtClean="0"/>
              <a:pPr/>
              <a:t>‹#›</a:t>
            </a:fld>
            <a:endParaRPr lang="en-US" dirty="0"/>
          </a:p>
        </p:txBody>
      </p:sp>
      <p:pic>
        <p:nvPicPr>
          <p:cNvPr id="8" name="Picture 7">
            <a:extLst>
              <a:ext uri="{FF2B5EF4-FFF2-40B4-BE49-F238E27FC236}">
                <a16:creationId xmlns="" xmlns:a16="http://schemas.microsoft.com/office/drawing/2014/main" id="{89341E46-5451-5F46-8793-17BCA038DED5}"/>
              </a:ext>
            </a:extLst>
          </p:cNvPr>
          <p:cNvPicPr>
            <a:picLocks noChangeAspect="1"/>
          </p:cNvPicPr>
          <p:nvPr userDrawn="1"/>
        </p:nvPicPr>
        <p:blipFill>
          <a:blip r:embed="rId14"/>
          <a:stretch>
            <a:fillRect/>
          </a:stretch>
        </p:blipFill>
        <p:spPr>
          <a:xfrm>
            <a:off x="76200" y="0"/>
            <a:ext cx="1254760" cy="1559224"/>
          </a:xfrm>
          <a:prstGeom prst="rect">
            <a:avLst/>
          </a:prstGeom>
        </p:spPr>
      </p:pic>
    </p:spTree>
    <p:extLst>
      <p:ext uri="{BB962C8B-B14F-4D97-AF65-F5344CB8AC3E}">
        <p14:creationId xmlns="" xmlns:p14="http://schemas.microsoft.com/office/powerpoint/2010/main" val="36112030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diagramData" Target="../diagrams/data1.xml"/><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433D1ECF-1D57-224F-BC85-D9BFE64E0FBC}"/>
              </a:ext>
            </a:extLst>
          </p:cNvPr>
          <p:cNvSpPr txBox="1"/>
          <p:nvPr/>
        </p:nvSpPr>
        <p:spPr>
          <a:xfrm>
            <a:off x="2489011" y="3295318"/>
            <a:ext cx="7083349" cy="707886"/>
          </a:xfrm>
          <a:prstGeom prst="rect">
            <a:avLst/>
          </a:prstGeom>
          <a:noFill/>
        </p:spPr>
        <p:txBody>
          <a:bodyPr wrap="none" rtlCol="0">
            <a:spAutoFit/>
          </a:bodyPr>
          <a:lstStyle/>
          <a:p>
            <a:pPr algn="ctr"/>
            <a:r>
              <a:rPr lang="en-US" sz="4000" b="1" dirty="0"/>
              <a:t>International cooperation office </a:t>
            </a:r>
          </a:p>
        </p:txBody>
      </p:sp>
      <p:pic>
        <p:nvPicPr>
          <p:cNvPr id="7" name="Picture 6">
            <a:extLst>
              <a:ext uri="{FF2B5EF4-FFF2-40B4-BE49-F238E27FC236}">
                <a16:creationId xmlns="" xmlns:a16="http://schemas.microsoft.com/office/drawing/2014/main" id="{EF910541-7B28-8C4C-BE06-644771E182A8}"/>
              </a:ext>
            </a:extLst>
          </p:cNvPr>
          <p:cNvPicPr>
            <a:picLocks noChangeAspect="1"/>
          </p:cNvPicPr>
          <p:nvPr/>
        </p:nvPicPr>
        <p:blipFill>
          <a:blip r:embed="rId2"/>
          <a:stretch>
            <a:fillRect/>
          </a:stretch>
        </p:blipFill>
        <p:spPr>
          <a:xfrm>
            <a:off x="4189184" y="686820"/>
            <a:ext cx="3683000" cy="2209800"/>
          </a:xfrm>
          <a:prstGeom prst="rect">
            <a:avLst/>
          </a:prstGeom>
        </p:spPr>
      </p:pic>
      <p:sp>
        <p:nvSpPr>
          <p:cNvPr id="8" name="TextBox 7">
            <a:extLst>
              <a:ext uri="{FF2B5EF4-FFF2-40B4-BE49-F238E27FC236}">
                <a16:creationId xmlns="" xmlns:a16="http://schemas.microsoft.com/office/drawing/2014/main" id="{94F7D3F3-7EE6-4047-B3E8-3B3937F334D1}"/>
              </a:ext>
            </a:extLst>
          </p:cNvPr>
          <p:cNvSpPr txBox="1"/>
          <p:nvPr/>
        </p:nvSpPr>
        <p:spPr>
          <a:xfrm>
            <a:off x="3693378" y="4401902"/>
            <a:ext cx="4674613" cy="769441"/>
          </a:xfrm>
          <a:prstGeom prst="rect">
            <a:avLst/>
          </a:prstGeom>
          <a:noFill/>
        </p:spPr>
        <p:txBody>
          <a:bodyPr wrap="none" rtlCol="0">
            <a:spAutoFit/>
          </a:bodyPr>
          <a:lstStyle/>
          <a:p>
            <a:r>
              <a:rPr lang="en-US" sz="4400" b="1" dirty="0"/>
              <a:t>University of </a:t>
            </a:r>
            <a:r>
              <a:rPr lang="en-US" sz="4400" b="1" dirty="0" err="1"/>
              <a:t>Zawia</a:t>
            </a:r>
            <a:endParaRPr lang="en-US" sz="4400" b="1" dirty="0"/>
          </a:p>
        </p:txBody>
      </p:sp>
      <p:pic>
        <p:nvPicPr>
          <p:cNvPr id="5" name="Picture 4" descr="\\salsa\dfs\etoile\administratifs\bevan.f\Bureau\Eunit-logo.pn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852280" y="0"/>
            <a:ext cx="1473539" cy="900033"/>
          </a:xfrm>
          <a:prstGeom prst="rect">
            <a:avLst/>
          </a:prstGeom>
          <a:noFill/>
          <a:extLst/>
        </p:spPr>
      </p:pic>
    </p:spTree>
    <p:extLst>
      <p:ext uri="{BB962C8B-B14F-4D97-AF65-F5344CB8AC3E}">
        <p14:creationId xmlns="" xmlns:p14="http://schemas.microsoft.com/office/powerpoint/2010/main" val="833275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5303DB90-9289-4C43-AD89-A5E60FED085A}"/>
              </a:ext>
            </a:extLst>
          </p:cNvPr>
          <p:cNvPicPr>
            <a:picLocks noGrp="1" noChangeAspect="1"/>
          </p:cNvPicPr>
          <p:nvPr>
            <p:ph idx="1"/>
          </p:nvPr>
        </p:nvPicPr>
        <p:blipFill>
          <a:blip r:embed="rId2"/>
          <a:stretch>
            <a:fillRect/>
          </a:stretch>
        </p:blipFill>
        <p:spPr>
          <a:xfrm>
            <a:off x="1578860" y="929898"/>
            <a:ext cx="8989017" cy="5441488"/>
          </a:xfrm>
          <a:prstGeom prst="rect">
            <a:avLst/>
          </a:prstGeom>
          <a:solidFill>
            <a:schemeClr val="accent1">
              <a:lumMod val="20000"/>
              <a:lumOff val="80000"/>
            </a:schemeClr>
          </a:solidFill>
          <a:effectLst>
            <a:glow rad="787400">
              <a:srgbClr val="FFFF00"/>
            </a:glow>
            <a:reflection stA="36000" endPos="84000" dist="76200" dir="5400000" sy="-100000" algn="bl" rotWithShape="0"/>
          </a:effectLst>
        </p:spPr>
      </p:pic>
      <p:sp>
        <p:nvSpPr>
          <p:cNvPr id="9" name="Rectangle 8">
            <a:extLst>
              <a:ext uri="{FF2B5EF4-FFF2-40B4-BE49-F238E27FC236}">
                <a16:creationId xmlns="" xmlns:a16="http://schemas.microsoft.com/office/drawing/2014/main" id="{AC55CC2E-F90B-4146-8FEE-BE869CADD609}"/>
              </a:ext>
            </a:extLst>
          </p:cNvPr>
          <p:cNvSpPr/>
          <p:nvPr/>
        </p:nvSpPr>
        <p:spPr>
          <a:xfrm>
            <a:off x="3477146" y="128640"/>
            <a:ext cx="5192447" cy="584775"/>
          </a:xfrm>
          <a:prstGeom prst="rect">
            <a:avLst/>
          </a:prstGeom>
        </p:spPr>
        <p:txBody>
          <a:bodyPr wrap="none">
            <a:spAutoFit/>
          </a:bodyPr>
          <a:lstStyle/>
          <a:p>
            <a:r>
              <a:rPr lang="en-GB" sz="3200" dirty="0">
                <a:solidFill>
                  <a:srgbClr val="434BC1"/>
                </a:solidFill>
                <a:effectLst/>
                <a:latin typeface="Helvetica" pitchFamily="2" charset="0"/>
              </a:rPr>
              <a:t>Structure of the programme</a:t>
            </a:r>
          </a:p>
        </p:txBody>
      </p:sp>
      <p:sp>
        <p:nvSpPr>
          <p:cNvPr id="12" name="Oval 11">
            <a:extLst>
              <a:ext uri="{FF2B5EF4-FFF2-40B4-BE49-F238E27FC236}">
                <a16:creationId xmlns="" xmlns:a16="http://schemas.microsoft.com/office/drawing/2014/main" id="{4407B117-D42D-C048-A7F0-2BA5218E9CA1}"/>
              </a:ext>
            </a:extLst>
          </p:cNvPr>
          <p:cNvSpPr/>
          <p:nvPr/>
        </p:nvSpPr>
        <p:spPr>
          <a:xfrm>
            <a:off x="1578860" y="2293750"/>
            <a:ext cx="1505304" cy="821409"/>
          </a:xfrm>
          <a:prstGeom prst="ellipse">
            <a:avLst/>
          </a:prstGeom>
          <a:solidFill>
            <a:srgbClr val="FFFF00">
              <a:alpha val="3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 xmlns:a16="http://schemas.microsoft.com/office/drawing/2014/main" id="{653C87B8-3654-524F-9CA8-7A05E221FFF9}"/>
              </a:ext>
            </a:extLst>
          </p:cNvPr>
          <p:cNvSpPr txBox="1"/>
          <p:nvPr/>
        </p:nvSpPr>
        <p:spPr>
          <a:xfrm>
            <a:off x="1456841" y="3440624"/>
            <a:ext cx="184731" cy="369332"/>
          </a:xfrm>
          <a:prstGeom prst="rect">
            <a:avLst/>
          </a:prstGeom>
          <a:noFill/>
        </p:spPr>
        <p:txBody>
          <a:bodyPr wrap="none" rtlCol="0">
            <a:spAutoFit/>
          </a:bodyPr>
          <a:lstStyle/>
          <a:p>
            <a:endParaRPr lang="en-US" dirty="0"/>
          </a:p>
        </p:txBody>
      </p:sp>
      <p:sp>
        <p:nvSpPr>
          <p:cNvPr id="13" name="Oval 12">
            <a:extLst>
              <a:ext uri="{FF2B5EF4-FFF2-40B4-BE49-F238E27FC236}">
                <a16:creationId xmlns="" xmlns:a16="http://schemas.microsoft.com/office/drawing/2014/main" id="{479690B8-8D5D-104E-AD32-478DF3C012BA}"/>
              </a:ext>
            </a:extLst>
          </p:cNvPr>
          <p:cNvSpPr/>
          <p:nvPr/>
        </p:nvSpPr>
        <p:spPr>
          <a:xfrm>
            <a:off x="3477146" y="4414434"/>
            <a:ext cx="1505304" cy="821409"/>
          </a:xfrm>
          <a:prstGeom prst="ellipse">
            <a:avLst/>
          </a:prstGeom>
          <a:solidFill>
            <a:srgbClr val="FFFF00">
              <a:alpha val="3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1414320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nvPr>
        </p:nvGraphicFramePr>
        <p:xfrm>
          <a:off x="1847530" y="1739900"/>
          <a:ext cx="4459487" cy="45131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Pentagon 3"/>
          <p:cNvSpPr/>
          <p:nvPr/>
        </p:nvSpPr>
        <p:spPr>
          <a:xfrm rot="10800000">
            <a:off x="4547090" y="2133600"/>
            <a:ext cx="2735873" cy="647700"/>
          </a:xfrm>
          <a:prstGeom prst="homePlate">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GB" dirty="0">
              <a:solidFill>
                <a:prstClr val="white"/>
              </a:solidFill>
            </a:endParaRPr>
          </a:p>
          <a:p>
            <a:pPr algn="ctr" defTabSz="457200">
              <a:defRPr/>
            </a:pPr>
            <a:endParaRPr lang="en-GB" dirty="0">
              <a:solidFill>
                <a:prstClr val="white"/>
              </a:solidFill>
            </a:endParaRPr>
          </a:p>
        </p:txBody>
      </p:sp>
      <p:sp>
        <p:nvSpPr>
          <p:cNvPr id="17412" name="TextBox 4"/>
          <p:cNvSpPr txBox="1">
            <a:spLocks noChangeArrowheads="1"/>
          </p:cNvSpPr>
          <p:nvPr/>
        </p:nvSpPr>
        <p:spPr bwMode="auto">
          <a:xfrm>
            <a:off x="4916366" y="2257842"/>
            <a:ext cx="170912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rgbClr val="336699"/>
                </a:solidFill>
                <a:latin typeface="Verdana" pitchFamily="34" charset="0"/>
              </a:defRPr>
            </a:lvl1pPr>
            <a:lvl2pPr marL="742950" indent="-285750" eaLnBrk="0" hangingPunct="0">
              <a:spcBef>
                <a:spcPct val="20000"/>
              </a:spcBef>
              <a:buChar char="–"/>
              <a:defRPr sz="2800">
                <a:solidFill>
                  <a:srgbClr val="336699"/>
                </a:solidFill>
                <a:latin typeface="Verdana" pitchFamily="34" charset="0"/>
              </a:defRPr>
            </a:lvl2pPr>
            <a:lvl3pPr marL="1143000" indent="-228600" eaLnBrk="0" hangingPunct="0">
              <a:spcBef>
                <a:spcPct val="20000"/>
              </a:spcBef>
              <a:buChar char="•"/>
              <a:defRPr sz="2400">
                <a:solidFill>
                  <a:srgbClr val="336699"/>
                </a:solidFill>
                <a:latin typeface="Verdana" pitchFamily="34" charset="0"/>
              </a:defRPr>
            </a:lvl3pPr>
            <a:lvl4pPr marL="1600200" indent="-228600" eaLnBrk="0" hangingPunct="0">
              <a:spcBef>
                <a:spcPct val="20000"/>
              </a:spcBef>
              <a:buChar char="–"/>
              <a:defRPr sz="2000">
                <a:solidFill>
                  <a:srgbClr val="336699"/>
                </a:solidFill>
                <a:latin typeface="Verdana" pitchFamily="34" charset="0"/>
              </a:defRPr>
            </a:lvl4pPr>
            <a:lvl5pPr marL="2057400" indent="-228600" eaLnBrk="0" hangingPunct="0">
              <a:spcBef>
                <a:spcPct val="20000"/>
              </a:spcBef>
              <a:buChar char="»"/>
              <a:defRPr sz="2000">
                <a:solidFill>
                  <a:srgbClr val="336699"/>
                </a:solidFill>
                <a:latin typeface="Verdana" pitchFamily="34" charset="0"/>
              </a:defRPr>
            </a:lvl5pPr>
            <a:lvl6pPr marL="2514600" indent="-228600" eaLnBrk="0" fontAlgn="base" hangingPunct="0">
              <a:spcBef>
                <a:spcPct val="20000"/>
              </a:spcBef>
              <a:spcAft>
                <a:spcPct val="0"/>
              </a:spcAft>
              <a:buChar char="»"/>
              <a:defRPr sz="2000">
                <a:solidFill>
                  <a:srgbClr val="336699"/>
                </a:solidFill>
                <a:latin typeface="Verdana" pitchFamily="34" charset="0"/>
              </a:defRPr>
            </a:lvl6pPr>
            <a:lvl7pPr marL="2971800" indent="-228600" eaLnBrk="0" fontAlgn="base" hangingPunct="0">
              <a:spcBef>
                <a:spcPct val="20000"/>
              </a:spcBef>
              <a:spcAft>
                <a:spcPct val="0"/>
              </a:spcAft>
              <a:buChar char="»"/>
              <a:defRPr sz="2000">
                <a:solidFill>
                  <a:srgbClr val="336699"/>
                </a:solidFill>
                <a:latin typeface="Verdana" pitchFamily="34" charset="0"/>
              </a:defRPr>
            </a:lvl7pPr>
            <a:lvl8pPr marL="3429000" indent="-228600" eaLnBrk="0" fontAlgn="base" hangingPunct="0">
              <a:spcBef>
                <a:spcPct val="20000"/>
              </a:spcBef>
              <a:spcAft>
                <a:spcPct val="0"/>
              </a:spcAft>
              <a:buChar char="»"/>
              <a:defRPr sz="2000">
                <a:solidFill>
                  <a:srgbClr val="336699"/>
                </a:solidFill>
                <a:latin typeface="Verdana" pitchFamily="34" charset="0"/>
              </a:defRPr>
            </a:lvl8pPr>
            <a:lvl9pPr marL="3886200" indent="-228600" eaLnBrk="0" fontAlgn="base" hangingPunct="0">
              <a:spcBef>
                <a:spcPct val="20000"/>
              </a:spcBef>
              <a:spcAft>
                <a:spcPct val="0"/>
              </a:spcAft>
              <a:buChar char="»"/>
              <a:defRPr sz="2000">
                <a:solidFill>
                  <a:srgbClr val="336699"/>
                </a:solidFill>
                <a:latin typeface="Verdana" pitchFamily="34" charset="0"/>
              </a:defRPr>
            </a:lvl9pPr>
          </a:lstStyle>
          <a:p>
            <a:pPr eaLnBrk="1" hangingPunct="1">
              <a:spcBef>
                <a:spcPct val="0"/>
              </a:spcBef>
              <a:buFontTx/>
              <a:buNone/>
            </a:pPr>
            <a:r>
              <a:rPr lang="en-GB" altLang="fr-FR" sz="2000" b="1" dirty="0">
                <a:solidFill>
                  <a:prstClr val="white"/>
                </a:solidFill>
                <a:ea typeface="Verdana" panose="020B0604030504040204" pitchFamily="34" charset="0"/>
                <a:cs typeface="Verdana" panose="020B0604030504040204" pitchFamily="34" charset="0"/>
              </a:rPr>
              <a:t>KA3 Policy</a:t>
            </a:r>
          </a:p>
        </p:txBody>
      </p:sp>
      <p:sp>
        <p:nvSpPr>
          <p:cNvPr id="8" name="Pentagon 7"/>
          <p:cNvSpPr/>
          <p:nvPr/>
        </p:nvSpPr>
        <p:spPr>
          <a:xfrm rot="10800000">
            <a:off x="5237286" y="3533775"/>
            <a:ext cx="2993781" cy="649288"/>
          </a:xfrm>
          <a:prstGeom prst="homePlate">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GB" dirty="0">
              <a:solidFill>
                <a:prstClr val="white"/>
              </a:solidFill>
            </a:endParaRPr>
          </a:p>
          <a:p>
            <a:pPr algn="ctr" defTabSz="457200">
              <a:defRPr/>
            </a:pPr>
            <a:endParaRPr lang="en-GB" dirty="0">
              <a:solidFill>
                <a:prstClr val="white"/>
              </a:solidFill>
            </a:endParaRPr>
          </a:p>
        </p:txBody>
      </p:sp>
      <p:sp>
        <p:nvSpPr>
          <p:cNvPr id="17414" name="TextBox 8"/>
          <p:cNvSpPr txBox="1">
            <a:spLocks noChangeArrowheads="1"/>
          </p:cNvSpPr>
          <p:nvPr/>
        </p:nvSpPr>
        <p:spPr bwMode="auto">
          <a:xfrm>
            <a:off x="5581650" y="3626267"/>
            <a:ext cx="2603598"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rgbClr val="336699"/>
                </a:solidFill>
                <a:latin typeface="Verdana" pitchFamily="34" charset="0"/>
              </a:defRPr>
            </a:lvl1pPr>
            <a:lvl2pPr marL="742950" indent="-285750" eaLnBrk="0" hangingPunct="0">
              <a:spcBef>
                <a:spcPct val="20000"/>
              </a:spcBef>
              <a:buChar char="–"/>
              <a:defRPr sz="2800">
                <a:solidFill>
                  <a:srgbClr val="336699"/>
                </a:solidFill>
                <a:latin typeface="Verdana" pitchFamily="34" charset="0"/>
              </a:defRPr>
            </a:lvl2pPr>
            <a:lvl3pPr marL="1143000" indent="-228600" eaLnBrk="0" hangingPunct="0">
              <a:spcBef>
                <a:spcPct val="20000"/>
              </a:spcBef>
              <a:buChar char="•"/>
              <a:defRPr sz="2400">
                <a:solidFill>
                  <a:srgbClr val="336699"/>
                </a:solidFill>
                <a:latin typeface="Verdana" pitchFamily="34" charset="0"/>
              </a:defRPr>
            </a:lvl3pPr>
            <a:lvl4pPr marL="1600200" indent="-228600" eaLnBrk="0" hangingPunct="0">
              <a:spcBef>
                <a:spcPct val="20000"/>
              </a:spcBef>
              <a:buChar char="–"/>
              <a:defRPr sz="2000">
                <a:solidFill>
                  <a:srgbClr val="336699"/>
                </a:solidFill>
                <a:latin typeface="Verdana" pitchFamily="34" charset="0"/>
              </a:defRPr>
            </a:lvl4pPr>
            <a:lvl5pPr marL="2057400" indent="-228600" eaLnBrk="0" hangingPunct="0">
              <a:spcBef>
                <a:spcPct val="20000"/>
              </a:spcBef>
              <a:buChar char="»"/>
              <a:defRPr sz="2000">
                <a:solidFill>
                  <a:srgbClr val="336699"/>
                </a:solidFill>
                <a:latin typeface="Verdana" pitchFamily="34" charset="0"/>
              </a:defRPr>
            </a:lvl5pPr>
            <a:lvl6pPr marL="2514600" indent="-228600" eaLnBrk="0" fontAlgn="base" hangingPunct="0">
              <a:spcBef>
                <a:spcPct val="20000"/>
              </a:spcBef>
              <a:spcAft>
                <a:spcPct val="0"/>
              </a:spcAft>
              <a:buChar char="»"/>
              <a:defRPr sz="2000">
                <a:solidFill>
                  <a:srgbClr val="336699"/>
                </a:solidFill>
                <a:latin typeface="Verdana" pitchFamily="34" charset="0"/>
              </a:defRPr>
            </a:lvl6pPr>
            <a:lvl7pPr marL="2971800" indent="-228600" eaLnBrk="0" fontAlgn="base" hangingPunct="0">
              <a:spcBef>
                <a:spcPct val="20000"/>
              </a:spcBef>
              <a:spcAft>
                <a:spcPct val="0"/>
              </a:spcAft>
              <a:buChar char="»"/>
              <a:defRPr sz="2000">
                <a:solidFill>
                  <a:srgbClr val="336699"/>
                </a:solidFill>
                <a:latin typeface="Verdana" pitchFamily="34" charset="0"/>
              </a:defRPr>
            </a:lvl7pPr>
            <a:lvl8pPr marL="3429000" indent="-228600" eaLnBrk="0" fontAlgn="base" hangingPunct="0">
              <a:spcBef>
                <a:spcPct val="20000"/>
              </a:spcBef>
              <a:spcAft>
                <a:spcPct val="0"/>
              </a:spcAft>
              <a:buChar char="»"/>
              <a:defRPr sz="2000">
                <a:solidFill>
                  <a:srgbClr val="336699"/>
                </a:solidFill>
                <a:latin typeface="Verdana" pitchFamily="34" charset="0"/>
              </a:defRPr>
            </a:lvl8pPr>
            <a:lvl9pPr marL="3886200" indent="-228600" eaLnBrk="0" fontAlgn="base" hangingPunct="0">
              <a:spcBef>
                <a:spcPct val="20000"/>
              </a:spcBef>
              <a:spcAft>
                <a:spcPct val="0"/>
              </a:spcAft>
              <a:buChar char="»"/>
              <a:defRPr sz="2000">
                <a:solidFill>
                  <a:srgbClr val="336699"/>
                </a:solidFill>
                <a:latin typeface="Verdana" pitchFamily="34" charset="0"/>
              </a:defRPr>
            </a:lvl9pPr>
          </a:lstStyle>
          <a:p>
            <a:pPr eaLnBrk="1" hangingPunct="1">
              <a:spcBef>
                <a:spcPct val="0"/>
              </a:spcBef>
              <a:buFontTx/>
              <a:buNone/>
            </a:pPr>
            <a:r>
              <a:rPr lang="en-GB" altLang="fr-FR" sz="2000" b="1" dirty="0">
                <a:solidFill>
                  <a:prstClr val="white"/>
                </a:solidFill>
                <a:ea typeface="Verdana" panose="020B0604030504040204" pitchFamily="34" charset="0"/>
                <a:cs typeface="Verdana" panose="020B0604030504040204" pitchFamily="34" charset="0"/>
              </a:rPr>
              <a:t>KA2 Cooperation</a:t>
            </a:r>
          </a:p>
        </p:txBody>
      </p:sp>
      <p:sp>
        <p:nvSpPr>
          <p:cNvPr id="10" name="Pentagon 9"/>
          <p:cNvSpPr/>
          <p:nvPr/>
        </p:nvSpPr>
        <p:spPr>
          <a:xfrm rot="10800000">
            <a:off x="6010352" y="5140356"/>
            <a:ext cx="2734408" cy="647700"/>
          </a:xfrm>
          <a:prstGeom prst="homePlate">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GB" dirty="0">
              <a:solidFill>
                <a:prstClr val="white"/>
              </a:solidFill>
            </a:endParaRPr>
          </a:p>
          <a:p>
            <a:pPr algn="ctr" defTabSz="457200">
              <a:defRPr/>
            </a:pPr>
            <a:endParaRPr lang="en-GB" dirty="0">
              <a:solidFill>
                <a:prstClr val="white"/>
              </a:solidFill>
            </a:endParaRPr>
          </a:p>
        </p:txBody>
      </p:sp>
      <p:sp>
        <p:nvSpPr>
          <p:cNvPr id="17416" name="TextBox 10"/>
          <p:cNvSpPr txBox="1">
            <a:spLocks noChangeArrowheads="1"/>
          </p:cNvSpPr>
          <p:nvPr/>
        </p:nvSpPr>
        <p:spPr bwMode="auto">
          <a:xfrm>
            <a:off x="6337790" y="5264151"/>
            <a:ext cx="1999265"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rgbClr val="336699"/>
                </a:solidFill>
                <a:latin typeface="Verdana" pitchFamily="34" charset="0"/>
              </a:defRPr>
            </a:lvl1pPr>
            <a:lvl2pPr marL="742950" indent="-285750" eaLnBrk="0" hangingPunct="0">
              <a:spcBef>
                <a:spcPct val="20000"/>
              </a:spcBef>
              <a:buChar char="–"/>
              <a:defRPr sz="2800">
                <a:solidFill>
                  <a:srgbClr val="336699"/>
                </a:solidFill>
                <a:latin typeface="Verdana" pitchFamily="34" charset="0"/>
              </a:defRPr>
            </a:lvl2pPr>
            <a:lvl3pPr marL="1143000" indent="-228600" eaLnBrk="0" hangingPunct="0">
              <a:spcBef>
                <a:spcPct val="20000"/>
              </a:spcBef>
              <a:buChar char="•"/>
              <a:defRPr sz="2400">
                <a:solidFill>
                  <a:srgbClr val="336699"/>
                </a:solidFill>
                <a:latin typeface="Verdana" pitchFamily="34" charset="0"/>
              </a:defRPr>
            </a:lvl3pPr>
            <a:lvl4pPr marL="1600200" indent="-228600" eaLnBrk="0" hangingPunct="0">
              <a:spcBef>
                <a:spcPct val="20000"/>
              </a:spcBef>
              <a:buChar char="–"/>
              <a:defRPr sz="2000">
                <a:solidFill>
                  <a:srgbClr val="336699"/>
                </a:solidFill>
                <a:latin typeface="Verdana" pitchFamily="34" charset="0"/>
              </a:defRPr>
            </a:lvl4pPr>
            <a:lvl5pPr marL="2057400" indent="-228600" eaLnBrk="0" hangingPunct="0">
              <a:spcBef>
                <a:spcPct val="20000"/>
              </a:spcBef>
              <a:buChar char="»"/>
              <a:defRPr sz="2000">
                <a:solidFill>
                  <a:srgbClr val="336699"/>
                </a:solidFill>
                <a:latin typeface="Verdana" pitchFamily="34" charset="0"/>
              </a:defRPr>
            </a:lvl5pPr>
            <a:lvl6pPr marL="2514600" indent="-228600" eaLnBrk="0" fontAlgn="base" hangingPunct="0">
              <a:spcBef>
                <a:spcPct val="20000"/>
              </a:spcBef>
              <a:spcAft>
                <a:spcPct val="0"/>
              </a:spcAft>
              <a:buChar char="»"/>
              <a:defRPr sz="2000">
                <a:solidFill>
                  <a:srgbClr val="336699"/>
                </a:solidFill>
                <a:latin typeface="Verdana" pitchFamily="34" charset="0"/>
              </a:defRPr>
            </a:lvl6pPr>
            <a:lvl7pPr marL="2971800" indent="-228600" eaLnBrk="0" fontAlgn="base" hangingPunct="0">
              <a:spcBef>
                <a:spcPct val="20000"/>
              </a:spcBef>
              <a:spcAft>
                <a:spcPct val="0"/>
              </a:spcAft>
              <a:buChar char="»"/>
              <a:defRPr sz="2000">
                <a:solidFill>
                  <a:srgbClr val="336699"/>
                </a:solidFill>
                <a:latin typeface="Verdana" pitchFamily="34" charset="0"/>
              </a:defRPr>
            </a:lvl7pPr>
            <a:lvl8pPr marL="3429000" indent="-228600" eaLnBrk="0" fontAlgn="base" hangingPunct="0">
              <a:spcBef>
                <a:spcPct val="20000"/>
              </a:spcBef>
              <a:spcAft>
                <a:spcPct val="0"/>
              </a:spcAft>
              <a:buChar char="»"/>
              <a:defRPr sz="2000">
                <a:solidFill>
                  <a:srgbClr val="336699"/>
                </a:solidFill>
                <a:latin typeface="Verdana" pitchFamily="34" charset="0"/>
              </a:defRPr>
            </a:lvl8pPr>
            <a:lvl9pPr marL="3886200" indent="-228600" eaLnBrk="0" fontAlgn="base" hangingPunct="0">
              <a:spcBef>
                <a:spcPct val="20000"/>
              </a:spcBef>
              <a:spcAft>
                <a:spcPct val="0"/>
              </a:spcAft>
              <a:buChar char="»"/>
              <a:defRPr sz="2000">
                <a:solidFill>
                  <a:srgbClr val="336699"/>
                </a:solidFill>
                <a:latin typeface="Verdana" pitchFamily="34" charset="0"/>
              </a:defRPr>
            </a:lvl9pPr>
          </a:lstStyle>
          <a:p>
            <a:pPr eaLnBrk="1" hangingPunct="1">
              <a:spcBef>
                <a:spcPct val="0"/>
              </a:spcBef>
              <a:buFontTx/>
              <a:buNone/>
            </a:pPr>
            <a:r>
              <a:rPr lang="en-GB" altLang="fr-FR" sz="2000" b="1" dirty="0">
                <a:solidFill>
                  <a:prstClr val="white"/>
                </a:solidFill>
                <a:ea typeface="Verdana" panose="020B0604030504040204" pitchFamily="34" charset="0"/>
                <a:cs typeface="Verdana" panose="020B0604030504040204" pitchFamily="34" charset="0"/>
              </a:rPr>
              <a:t>KA1 Mobility</a:t>
            </a:r>
          </a:p>
        </p:txBody>
      </p:sp>
      <p:sp>
        <p:nvSpPr>
          <p:cNvPr id="11" name="Oval 10"/>
          <p:cNvSpPr/>
          <p:nvPr/>
        </p:nvSpPr>
        <p:spPr>
          <a:xfrm>
            <a:off x="8448095" y="3039460"/>
            <a:ext cx="1565855" cy="1573724"/>
          </a:xfrm>
          <a:prstGeom prst="ellipse">
            <a:avLst/>
          </a:prstGeom>
          <a:blipFill rotWithShape="1">
            <a:blip r:embed="rId7"/>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a:spcBef>
                <a:spcPct val="50000"/>
              </a:spcBef>
              <a:defRPr/>
            </a:pPr>
            <a:r>
              <a:rPr lang="fr-BE" dirty="0">
                <a:solidFill>
                  <a:prstClr val="white"/>
                </a:solidFill>
              </a:rPr>
              <a:t>	</a:t>
            </a:r>
            <a:endParaRPr lang="en-GB" dirty="0">
              <a:solidFill>
                <a:prstClr val="white"/>
              </a:solidFill>
            </a:endParaRPr>
          </a:p>
        </p:txBody>
      </p:sp>
      <p:sp>
        <p:nvSpPr>
          <p:cNvPr id="17419" name="TextBox 1"/>
          <p:cNvSpPr txBox="1">
            <a:spLocks noChangeArrowheads="1"/>
          </p:cNvSpPr>
          <p:nvPr/>
        </p:nvSpPr>
        <p:spPr bwMode="auto">
          <a:xfrm>
            <a:off x="9342469" y="3464709"/>
            <a:ext cx="1249973" cy="630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rgbClr val="336699"/>
                </a:solidFill>
                <a:latin typeface="Verdana" pitchFamily="34" charset="0"/>
              </a:defRPr>
            </a:lvl1pPr>
            <a:lvl2pPr marL="742950" indent="-285750" eaLnBrk="0" hangingPunct="0">
              <a:spcBef>
                <a:spcPct val="20000"/>
              </a:spcBef>
              <a:buChar char="–"/>
              <a:defRPr sz="2800">
                <a:solidFill>
                  <a:srgbClr val="336699"/>
                </a:solidFill>
                <a:latin typeface="Verdana" pitchFamily="34" charset="0"/>
              </a:defRPr>
            </a:lvl2pPr>
            <a:lvl3pPr marL="1143000" indent="-228600" eaLnBrk="0" hangingPunct="0">
              <a:spcBef>
                <a:spcPct val="20000"/>
              </a:spcBef>
              <a:buChar char="•"/>
              <a:defRPr sz="2400">
                <a:solidFill>
                  <a:srgbClr val="336699"/>
                </a:solidFill>
                <a:latin typeface="Verdana" pitchFamily="34" charset="0"/>
              </a:defRPr>
            </a:lvl3pPr>
            <a:lvl4pPr marL="1600200" indent="-228600" eaLnBrk="0" hangingPunct="0">
              <a:spcBef>
                <a:spcPct val="20000"/>
              </a:spcBef>
              <a:buChar char="–"/>
              <a:defRPr sz="2000">
                <a:solidFill>
                  <a:srgbClr val="336699"/>
                </a:solidFill>
                <a:latin typeface="Verdana" pitchFamily="34" charset="0"/>
              </a:defRPr>
            </a:lvl4pPr>
            <a:lvl5pPr marL="2057400" indent="-228600" eaLnBrk="0" hangingPunct="0">
              <a:spcBef>
                <a:spcPct val="20000"/>
              </a:spcBef>
              <a:buChar char="»"/>
              <a:defRPr sz="2000">
                <a:solidFill>
                  <a:srgbClr val="336699"/>
                </a:solidFill>
                <a:latin typeface="Verdana" pitchFamily="34" charset="0"/>
              </a:defRPr>
            </a:lvl5pPr>
            <a:lvl6pPr marL="2514600" indent="-228600" eaLnBrk="0" fontAlgn="base" hangingPunct="0">
              <a:spcBef>
                <a:spcPct val="20000"/>
              </a:spcBef>
              <a:spcAft>
                <a:spcPct val="0"/>
              </a:spcAft>
              <a:buChar char="»"/>
              <a:defRPr sz="2000">
                <a:solidFill>
                  <a:srgbClr val="336699"/>
                </a:solidFill>
                <a:latin typeface="Verdana" pitchFamily="34" charset="0"/>
              </a:defRPr>
            </a:lvl6pPr>
            <a:lvl7pPr marL="2971800" indent="-228600" eaLnBrk="0" fontAlgn="base" hangingPunct="0">
              <a:spcBef>
                <a:spcPct val="20000"/>
              </a:spcBef>
              <a:spcAft>
                <a:spcPct val="0"/>
              </a:spcAft>
              <a:buChar char="»"/>
              <a:defRPr sz="2000">
                <a:solidFill>
                  <a:srgbClr val="336699"/>
                </a:solidFill>
                <a:latin typeface="Verdana" pitchFamily="34" charset="0"/>
              </a:defRPr>
            </a:lvl7pPr>
            <a:lvl8pPr marL="3429000" indent="-228600" eaLnBrk="0" fontAlgn="base" hangingPunct="0">
              <a:spcBef>
                <a:spcPct val="20000"/>
              </a:spcBef>
              <a:spcAft>
                <a:spcPct val="0"/>
              </a:spcAft>
              <a:buChar char="»"/>
              <a:defRPr sz="2000">
                <a:solidFill>
                  <a:srgbClr val="336699"/>
                </a:solidFill>
                <a:latin typeface="Verdana" pitchFamily="34" charset="0"/>
              </a:defRPr>
            </a:lvl8pPr>
            <a:lvl9pPr marL="3886200" indent="-228600" eaLnBrk="0" fontAlgn="base" hangingPunct="0">
              <a:spcBef>
                <a:spcPct val="20000"/>
              </a:spcBef>
              <a:spcAft>
                <a:spcPct val="0"/>
              </a:spcAft>
              <a:buChar char="»"/>
              <a:defRPr sz="2000">
                <a:solidFill>
                  <a:srgbClr val="336699"/>
                </a:solidFill>
                <a:latin typeface="Verdana" pitchFamily="34" charset="0"/>
              </a:defRPr>
            </a:lvl9pPr>
          </a:lstStyle>
          <a:p>
            <a:pPr eaLnBrk="1" hangingPunct="1">
              <a:spcBef>
                <a:spcPct val="50000"/>
              </a:spcBef>
              <a:buFontTx/>
              <a:buNone/>
            </a:pPr>
            <a:r>
              <a:rPr lang="fr-BE" altLang="fr-FR" sz="3500" b="1" dirty="0">
                <a:solidFill>
                  <a:srgbClr val="1F497D"/>
                </a:solidFill>
                <a:cs typeface="Arial" charset="0"/>
              </a:rPr>
              <a:t>BHE</a:t>
            </a:r>
            <a:endParaRPr lang="en-GB" altLang="fr-FR" sz="3500" b="1" dirty="0">
              <a:solidFill>
                <a:srgbClr val="1F497D"/>
              </a:solidFill>
              <a:cs typeface="Arial" charset="0"/>
            </a:endParaRPr>
          </a:p>
        </p:txBody>
      </p:sp>
      <p:sp>
        <p:nvSpPr>
          <p:cNvPr id="2" name="Rectangle 1"/>
          <p:cNvSpPr/>
          <p:nvPr/>
        </p:nvSpPr>
        <p:spPr>
          <a:xfrm>
            <a:off x="9655951" y="1225159"/>
            <a:ext cx="2420815" cy="1077218"/>
          </a:xfrm>
          <a:prstGeom prst="rect">
            <a:avLst/>
          </a:prstGeom>
        </p:spPr>
        <p:txBody>
          <a:bodyPr wrap="square">
            <a:spAutoFit/>
          </a:bodyPr>
          <a:lstStyle/>
          <a:p>
            <a:pPr eaLnBrk="1" hangingPunct="1">
              <a:spcBef>
                <a:spcPct val="50000"/>
              </a:spcBef>
            </a:pPr>
            <a:r>
              <a:rPr lang="en-GB" sz="1600" i="1" dirty="0">
                <a:solidFill>
                  <a:srgbClr val="0F5494"/>
                </a:solidFill>
                <a:latin typeface="Verdana" panose="020B0604030504040204" pitchFamily="34" charset="0"/>
                <a:ea typeface="Verdana" panose="020B0604030504040204" pitchFamily="34" charset="0"/>
                <a:cs typeface="Verdana" panose="020B0604030504040204" pitchFamily="34" charset="0"/>
              </a:rPr>
              <a:t>Specific activities:</a:t>
            </a:r>
          </a:p>
          <a:p>
            <a:pPr>
              <a:spcBef>
                <a:spcPct val="50000"/>
              </a:spcBef>
              <a:buFontTx/>
              <a:buChar char="•"/>
            </a:pPr>
            <a:r>
              <a:rPr lang="en-GB" sz="1600" dirty="0">
                <a:solidFill>
                  <a:srgbClr val="0F5494"/>
                </a:solidFill>
                <a:latin typeface="Verdana" panose="020B0604030504040204" pitchFamily="34" charset="0"/>
                <a:ea typeface="Verdana" panose="020B0604030504040204" pitchFamily="34" charset="0"/>
                <a:cs typeface="Verdana" panose="020B0604030504040204" pitchFamily="34" charset="0"/>
              </a:rPr>
              <a:t> </a:t>
            </a:r>
            <a:r>
              <a:rPr lang="fr-FR" altLang="fr-FR" sz="1600" b="1" i="1" dirty="0">
                <a:solidFill>
                  <a:srgbClr val="0F5494"/>
                </a:solidFill>
                <a:latin typeface="Verdana" panose="020B0604030504040204" pitchFamily="34" charset="0"/>
                <a:ea typeface="Verdana" panose="020B0604030504040204" pitchFamily="34" charset="0"/>
                <a:cs typeface="Verdana" panose="020B0604030504040204" pitchFamily="34" charset="0"/>
              </a:rPr>
              <a:t>Jean</a:t>
            </a:r>
            <a:r>
              <a:rPr lang="fr-FR" altLang="fr-FR" sz="1600" b="1" i="1" dirty="0">
                <a:latin typeface="Verdana" panose="020B0604030504040204" pitchFamily="34" charset="0"/>
                <a:ea typeface="Verdana" panose="020B0604030504040204" pitchFamily="34" charset="0"/>
                <a:cs typeface="Verdana" panose="020B0604030504040204" pitchFamily="34" charset="0"/>
              </a:rPr>
              <a:t> </a:t>
            </a:r>
            <a:r>
              <a:rPr lang="fr-FR" altLang="fr-FR" sz="1600" b="1" i="1" dirty="0">
                <a:solidFill>
                  <a:srgbClr val="0F5494"/>
                </a:solidFill>
                <a:latin typeface="Verdana" panose="020B0604030504040204" pitchFamily="34" charset="0"/>
                <a:ea typeface="Verdana" panose="020B0604030504040204" pitchFamily="34" charset="0"/>
                <a:cs typeface="Verdana" panose="020B0604030504040204" pitchFamily="34" charset="0"/>
              </a:rPr>
              <a:t>Monnet</a:t>
            </a:r>
            <a:endParaRPr lang="en-GB" sz="1600" b="1" i="1" dirty="0">
              <a:solidFill>
                <a:srgbClr val="0F5494"/>
              </a:solidFill>
              <a:latin typeface="Verdana" panose="020B0604030504040204" pitchFamily="34" charset="0"/>
              <a:ea typeface="Verdana" panose="020B0604030504040204" pitchFamily="34" charset="0"/>
              <a:cs typeface="Verdana" panose="020B0604030504040204" pitchFamily="34" charset="0"/>
            </a:endParaRPr>
          </a:p>
          <a:p>
            <a:pPr>
              <a:spcBef>
                <a:spcPct val="50000"/>
              </a:spcBef>
              <a:buFontTx/>
              <a:buChar char="•"/>
            </a:pPr>
            <a:r>
              <a:rPr lang="en-GB" sz="1600" b="1" dirty="0">
                <a:solidFill>
                  <a:srgbClr val="0F5494"/>
                </a:solidFill>
                <a:latin typeface="Verdana" panose="020B0604030504040204" pitchFamily="34" charset="0"/>
                <a:ea typeface="Verdana" panose="020B0604030504040204" pitchFamily="34" charset="0"/>
                <a:cs typeface="Verdana" panose="020B0604030504040204" pitchFamily="34" charset="0"/>
              </a:rPr>
              <a:t> </a:t>
            </a:r>
            <a:r>
              <a:rPr lang="fr-FR" altLang="fr-FR" sz="1600" b="1" i="1" dirty="0">
                <a:solidFill>
                  <a:srgbClr val="0F5494"/>
                </a:solidFill>
                <a:latin typeface="Verdana" panose="020B0604030504040204" pitchFamily="34" charset="0"/>
                <a:ea typeface="Verdana" panose="020B0604030504040204" pitchFamily="34" charset="0"/>
                <a:cs typeface="Verdana" panose="020B0604030504040204" pitchFamily="34" charset="0"/>
              </a:rPr>
              <a:t>Sport</a:t>
            </a:r>
          </a:p>
        </p:txBody>
      </p:sp>
      <p:sp>
        <p:nvSpPr>
          <p:cNvPr id="14" name="Rounded Rectangle 13"/>
          <p:cNvSpPr/>
          <p:nvPr/>
        </p:nvSpPr>
        <p:spPr bwMode="auto">
          <a:xfrm>
            <a:off x="1542318" y="417228"/>
            <a:ext cx="8745415" cy="685800"/>
          </a:xfrm>
          <a:prstGeom prst="roundRect">
            <a:avLst/>
          </a:prstGeom>
          <a:solidFill>
            <a:srgbClr val="00B0F0"/>
          </a:solidFill>
          <a:ln>
            <a:solidFill>
              <a:schemeClr val="tx2">
                <a:lumMod val="20000"/>
                <a:lumOff val="80000"/>
              </a:schemeClr>
            </a:solidFill>
          </a:ln>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ctr" defTabSz="977900">
              <a:lnSpc>
                <a:spcPct val="90000"/>
              </a:lnSpc>
              <a:spcBef>
                <a:spcPct val="50000"/>
              </a:spcBef>
              <a:spcAft>
                <a:spcPct val="35000"/>
              </a:spcAft>
              <a:defRPr/>
            </a:pPr>
            <a:r>
              <a:rPr lang="en-GB" altLang="fr-FR" sz="2800" b="1" dirty="0">
                <a:solidFill>
                  <a:schemeClr val="bg1"/>
                </a:solidFill>
                <a:latin typeface="Verdana" panose="020B0604030504040204" pitchFamily="34" charset="0"/>
                <a:ea typeface="Verdana" panose="020B0604030504040204" pitchFamily="34" charset="0"/>
                <a:cs typeface="Verdana" panose="020B0604030504040204" pitchFamily="34" charset="0"/>
              </a:rPr>
              <a:t>Erasmus+</a:t>
            </a:r>
            <a:endParaRPr lang="en-GB" sz="2800" b="1" dirty="0">
              <a:solidFill>
                <a:schemeClr val="bg1"/>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 xmlns:p14="http://schemas.microsoft.com/office/powerpoint/2010/main" val="184368899"/>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 xmlns:a16="http://schemas.microsoft.com/office/drawing/2014/main" id="{C15B5A2A-1BB5-D346-82A1-189C2C2A1BBC}"/>
              </a:ext>
            </a:extLst>
          </p:cNvPr>
          <p:cNvSpPr/>
          <p:nvPr/>
        </p:nvSpPr>
        <p:spPr>
          <a:xfrm>
            <a:off x="2912209" y="390050"/>
            <a:ext cx="6509287" cy="1015047"/>
          </a:xfrm>
          <a:prstGeom prst="roundRect">
            <a:avLst/>
          </a:prstGeom>
          <a:solidFill>
            <a:schemeClr val="bg1"/>
          </a:solidFill>
          <a:ln>
            <a:noFill/>
          </a:ln>
          <a:effectLst>
            <a:glow rad="571500">
              <a:srgbClr val="FFFF00"/>
            </a:glow>
            <a:reflection stA="36000" endPos="84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Mobility of learners and staff</a:t>
            </a:r>
            <a:endParaRPr lang="en-US" sz="3600" dirty="0">
              <a:solidFill>
                <a:schemeClr val="tx1"/>
              </a:solidFill>
            </a:endParaRPr>
          </a:p>
        </p:txBody>
      </p:sp>
      <p:sp>
        <p:nvSpPr>
          <p:cNvPr id="6" name="Round Same Side Corner Rectangle 5">
            <a:extLst>
              <a:ext uri="{FF2B5EF4-FFF2-40B4-BE49-F238E27FC236}">
                <a16:creationId xmlns="" xmlns:a16="http://schemas.microsoft.com/office/drawing/2014/main" id="{24823D94-19E8-7940-97A9-0A41951AC3C2}"/>
              </a:ext>
            </a:extLst>
          </p:cNvPr>
          <p:cNvSpPr/>
          <p:nvPr/>
        </p:nvSpPr>
        <p:spPr>
          <a:xfrm>
            <a:off x="6166853" y="3425365"/>
            <a:ext cx="5610386" cy="1425952"/>
          </a:xfrm>
          <a:prstGeom prst="round2Same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International Credit Mobility (KA107) </a:t>
            </a:r>
            <a:r>
              <a:rPr lang="en-GB" dirty="0">
                <a:solidFill>
                  <a:schemeClr val="tx1"/>
                </a:solidFill>
              </a:rPr>
              <a:t/>
            </a:r>
            <a:br>
              <a:rPr lang="en-GB" dirty="0">
                <a:solidFill>
                  <a:schemeClr val="tx1"/>
                </a:solidFill>
              </a:rPr>
            </a:br>
            <a:endParaRPr lang="en-US" dirty="0">
              <a:solidFill>
                <a:schemeClr val="tx1"/>
              </a:solidFill>
            </a:endParaRPr>
          </a:p>
        </p:txBody>
      </p:sp>
      <p:sp>
        <p:nvSpPr>
          <p:cNvPr id="7" name="Round Same Side Corner Rectangle 6">
            <a:extLst>
              <a:ext uri="{FF2B5EF4-FFF2-40B4-BE49-F238E27FC236}">
                <a16:creationId xmlns="" xmlns:a16="http://schemas.microsoft.com/office/drawing/2014/main" id="{64375751-31DC-6B44-8038-B811960DF8E4}"/>
              </a:ext>
            </a:extLst>
          </p:cNvPr>
          <p:cNvSpPr/>
          <p:nvPr/>
        </p:nvSpPr>
        <p:spPr>
          <a:xfrm>
            <a:off x="90687" y="3425365"/>
            <a:ext cx="5610386" cy="1291809"/>
          </a:xfrm>
          <a:prstGeom prst="round2Same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International Credit Mobility (KA103) </a:t>
            </a:r>
            <a:r>
              <a:rPr lang="en-GB" dirty="0">
                <a:solidFill>
                  <a:schemeClr val="tx1"/>
                </a:solidFill>
              </a:rPr>
              <a:t/>
            </a:r>
            <a:br>
              <a:rPr lang="en-GB" dirty="0">
                <a:solidFill>
                  <a:schemeClr val="tx1"/>
                </a:solidFill>
              </a:rPr>
            </a:br>
            <a:endParaRPr lang="en-US" dirty="0">
              <a:solidFill>
                <a:schemeClr val="tx1"/>
              </a:solidFill>
            </a:endParaRPr>
          </a:p>
        </p:txBody>
      </p:sp>
      <p:sp>
        <p:nvSpPr>
          <p:cNvPr id="10" name="TextBox 9">
            <a:extLst>
              <a:ext uri="{FF2B5EF4-FFF2-40B4-BE49-F238E27FC236}">
                <a16:creationId xmlns="" xmlns:a16="http://schemas.microsoft.com/office/drawing/2014/main" id="{FF75C216-4065-524B-87A8-AC808D8F7115}"/>
              </a:ext>
            </a:extLst>
          </p:cNvPr>
          <p:cNvSpPr txBox="1"/>
          <p:nvPr/>
        </p:nvSpPr>
        <p:spPr>
          <a:xfrm>
            <a:off x="107016" y="4717174"/>
            <a:ext cx="5610386" cy="1508105"/>
          </a:xfrm>
          <a:prstGeom prst="rect">
            <a:avLst/>
          </a:prstGeom>
          <a:solidFill>
            <a:schemeClr val="accent3">
              <a:lumMod val="20000"/>
              <a:lumOff val="80000"/>
            </a:schemeClr>
          </a:solidFill>
        </p:spPr>
        <p:txBody>
          <a:bodyPr wrap="square" rtlCol="0">
            <a:spAutoFit/>
          </a:bodyPr>
          <a:lstStyle/>
          <a:p>
            <a:r>
              <a:rPr lang="en-GB" sz="2800" dirty="0"/>
              <a:t>intra- European Erasmus+ mobility</a:t>
            </a:r>
          </a:p>
          <a:p>
            <a:endParaRPr lang="en-GB" sz="2800" dirty="0"/>
          </a:p>
          <a:p>
            <a:r>
              <a:rPr lang="en-GB" dirty="0"/>
              <a:t> </a:t>
            </a:r>
          </a:p>
          <a:p>
            <a:endParaRPr lang="en-US" dirty="0"/>
          </a:p>
        </p:txBody>
      </p:sp>
      <p:sp>
        <p:nvSpPr>
          <p:cNvPr id="11" name="TextBox 10">
            <a:extLst>
              <a:ext uri="{FF2B5EF4-FFF2-40B4-BE49-F238E27FC236}">
                <a16:creationId xmlns="" xmlns:a16="http://schemas.microsoft.com/office/drawing/2014/main" id="{0104B69A-90DB-7C44-97A8-20B35116F8A7}"/>
              </a:ext>
            </a:extLst>
          </p:cNvPr>
          <p:cNvSpPr txBox="1"/>
          <p:nvPr/>
        </p:nvSpPr>
        <p:spPr>
          <a:xfrm>
            <a:off x="6166853" y="4840284"/>
            <a:ext cx="5610386" cy="1384995"/>
          </a:xfrm>
          <a:prstGeom prst="rect">
            <a:avLst/>
          </a:prstGeom>
          <a:solidFill>
            <a:schemeClr val="accent3">
              <a:lumMod val="20000"/>
              <a:lumOff val="80000"/>
            </a:schemeClr>
          </a:solidFill>
        </p:spPr>
        <p:txBody>
          <a:bodyPr wrap="square" rtlCol="0">
            <a:spAutoFit/>
          </a:bodyPr>
          <a:lstStyle/>
          <a:p>
            <a:r>
              <a:rPr lang="en-GB" sz="2800" dirty="0"/>
              <a:t>Erasmus+ international credit mobility</a:t>
            </a:r>
          </a:p>
          <a:p>
            <a:endParaRPr lang="en-GB" sz="2800" dirty="0"/>
          </a:p>
        </p:txBody>
      </p:sp>
    </p:spTree>
    <p:extLst>
      <p:ext uri="{BB962C8B-B14F-4D97-AF65-F5344CB8AC3E}">
        <p14:creationId xmlns="" xmlns:p14="http://schemas.microsoft.com/office/powerpoint/2010/main" val="3261970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FEE1B359-44F6-6E4F-B49F-BF5EAFA1B3B9}"/>
              </a:ext>
            </a:extLst>
          </p:cNvPr>
          <p:cNvPicPr>
            <a:picLocks noGrp="1" noChangeAspect="1"/>
          </p:cNvPicPr>
          <p:nvPr>
            <p:ph idx="1"/>
          </p:nvPr>
        </p:nvPicPr>
        <p:blipFill>
          <a:blip r:embed="rId2"/>
          <a:stretch>
            <a:fillRect/>
          </a:stretch>
        </p:blipFill>
        <p:spPr>
          <a:xfrm>
            <a:off x="123984" y="3085695"/>
            <a:ext cx="6111498" cy="3526087"/>
          </a:xfrm>
          <a:prstGeom prst="rect">
            <a:avLst/>
          </a:prstGeom>
        </p:spPr>
      </p:pic>
      <p:sp>
        <p:nvSpPr>
          <p:cNvPr id="6" name="Rounded Rectangle 5">
            <a:extLst>
              <a:ext uri="{FF2B5EF4-FFF2-40B4-BE49-F238E27FC236}">
                <a16:creationId xmlns="" xmlns:a16="http://schemas.microsoft.com/office/drawing/2014/main" id="{D66CB495-790C-974A-A451-25E6DD33CC6B}"/>
              </a:ext>
            </a:extLst>
          </p:cNvPr>
          <p:cNvSpPr/>
          <p:nvPr/>
        </p:nvSpPr>
        <p:spPr>
          <a:xfrm>
            <a:off x="2856854" y="172848"/>
            <a:ext cx="6509287" cy="1015047"/>
          </a:xfrm>
          <a:prstGeom prst="roundRect">
            <a:avLst/>
          </a:prstGeom>
          <a:solidFill>
            <a:schemeClr val="bg1"/>
          </a:solidFill>
          <a:ln>
            <a:noFill/>
          </a:ln>
          <a:effectLst>
            <a:glow rad="571500">
              <a:srgbClr val="FFFF00"/>
            </a:glow>
            <a:reflection stA="36000" endPos="84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Erasmus+ for </a:t>
            </a:r>
            <a:r>
              <a:rPr lang="en-GB" sz="3600">
                <a:solidFill>
                  <a:schemeClr val="tx1"/>
                </a:solidFill>
              </a:rPr>
              <a:t>Higher Education</a:t>
            </a:r>
            <a:endParaRPr lang="en-US" sz="3600" dirty="0">
              <a:solidFill>
                <a:schemeClr val="tx1"/>
              </a:solidFill>
            </a:endParaRPr>
          </a:p>
        </p:txBody>
      </p:sp>
      <p:sp>
        <p:nvSpPr>
          <p:cNvPr id="7" name="Round Same Side Corner Rectangle 6">
            <a:extLst>
              <a:ext uri="{FF2B5EF4-FFF2-40B4-BE49-F238E27FC236}">
                <a16:creationId xmlns="" xmlns:a16="http://schemas.microsoft.com/office/drawing/2014/main" id="{B00FE30D-597F-504F-9D09-DCA6B40784CE}"/>
              </a:ext>
            </a:extLst>
          </p:cNvPr>
          <p:cNvSpPr/>
          <p:nvPr/>
        </p:nvSpPr>
        <p:spPr>
          <a:xfrm>
            <a:off x="119931" y="1807177"/>
            <a:ext cx="6111498" cy="1278518"/>
          </a:xfrm>
          <a:prstGeom prst="round2Same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International Credit Mobility (KA107) </a:t>
            </a:r>
            <a:r>
              <a:rPr lang="en-GB" dirty="0">
                <a:solidFill>
                  <a:schemeClr val="tx1"/>
                </a:solidFill>
              </a:rPr>
              <a:t/>
            </a:r>
            <a:br>
              <a:rPr lang="en-GB" dirty="0">
                <a:solidFill>
                  <a:schemeClr val="tx1"/>
                </a:solidFill>
              </a:rPr>
            </a:br>
            <a:endParaRPr lang="en-US" dirty="0">
              <a:solidFill>
                <a:schemeClr val="tx1"/>
              </a:solidFill>
            </a:endParaRPr>
          </a:p>
        </p:txBody>
      </p:sp>
      <p:sp>
        <p:nvSpPr>
          <p:cNvPr id="8" name="TextBox 7">
            <a:extLst>
              <a:ext uri="{FF2B5EF4-FFF2-40B4-BE49-F238E27FC236}">
                <a16:creationId xmlns="" xmlns:a16="http://schemas.microsoft.com/office/drawing/2014/main" id="{CF5C2E53-D836-9445-B280-0976E4FB9BFB}"/>
              </a:ext>
            </a:extLst>
          </p:cNvPr>
          <p:cNvSpPr txBox="1"/>
          <p:nvPr/>
        </p:nvSpPr>
        <p:spPr>
          <a:xfrm>
            <a:off x="5948211" y="4205316"/>
            <a:ext cx="6363910" cy="954107"/>
          </a:xfrm>
          <a:prstGeom prst="rect">
            <a:avLst/>
          </a:prstGeom>
          <a:noFill/>
        </p:spPr>
        <p:txBody>
          <a:bodyPr wrap="square" rtlCol="0">
            <a:spAutoFit/>
          </a:bodyPr>
          <a:lstStyle/>
          <a:p>
            <a:pPr lvl="1"/>
            <a:r>
              <a:rPr lang="en-GB" sz="2800" b="1" dirty="0">
                <a:solidFill>
                  <a:srgbClr val="0070C0"/>
                </a:solidFill>
              </a:rPr>
              <a:t>Overview about International Credit Mobility? </a:t>
            </a:r>
            <a:r>
              <a:rPr lang="en-GB" sz="2800" b="1" dirty="0">
                <a:solidFill>
                  <a:srgbClr val="0070C0"/>
                </a:solidFill>
                <a:latin typeface="+mj-lt"/>
              </a:rPr>
              <a:t> </a:t>
            </a:r>
          </a:p>
        </p:txBody>
      </p:sp>
    </p:spTree>
    <p:extLst>
      <p:ext uri="{BB962C8B-B14F-4D97-AF65-F5344CB8AC3E}">
        <p14:creationId xmlns="" xmlns:p14="http://schemas.microsoft.com/office/powerpoint/2010/main" val="915632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88094CBB-EBA0-944B-85BD-E8A492F70902}"/>
              </a:ext>
            </a:extLst>
          </p:cNvPr>
          <p:cNvSpPr>
            <a:spLocks noGrp="1"/>
          </p:cNvSpPr>
          <p:nvPr>
            <p:ph idx="1"/>
          </p:nvPr>
        </p:nvSpPr>
        <p:spPr>
          <a:xfrm>
            <a:off x="855359" y="3544066"/>
            <a:ext cx="10515600" cy="3011507"/>
          </a:xfrm>
        </p:spPr>
        <p:txBody>
          <a:bodyPr>
            <a:normAutofit/>
          </a:bodyPr>
          <a:lstStyle/>
          <a:p>
            <a:r>
              <a:rPr lang="en-GB" dirty="0"/>
              <a:t>Part of European Commission’s Erasmus+ programme 2014-2020 -&gt; KA107 </a:t>
            </a:r>
          </a:p>
          <a:p>
            <a:r>
              <a:rPr lang="en-GB" dirty="0"/>
              <a:t> Managed by the </a:t>
            </a:r>
            <a:r>
              <a:rPr lang="en-GB" dirty="0">
                <a:solidFill>
                  <a:srgbClr val="C00000"/>
                </a:solidFill>
              </a:rPr>
              <a:t>N</a:t>
            </a:r>
            <a:r>
              <a:rPr lang="en-GB" dirty="0"/>
              <a:t>ational </a:t>
            </a:r>
            <a:r>
              <a:rPr lang="en-GB" dirty="0">
                <a:solidFill>
                  <a:srgbClr val="C00000"/>
                </a:solidFill>
              </a:rPr>
              <a:t>A</a:t>
            </a:r>
            <a:r>
              <a:rPr lang="en-GB" dirty="0"/>
              <a:t>gencies in Programme Countries</a:t>
            </a:r>
          </a:p>
          <a:p>
            <a:r>
              <a:rPr lang="en-GB" dirty="0"/>
              <a:t> Programme country HEIs apply from their own </a:t>
            </a:r>
            <a:r>
              <a:rPr lang="en-GB" dirty="0">
                <a:solidFill>
                  <a:srgbClr val="C00000"/>
                </a:solidFill>
              </a:rPr>
              <a:t>NA</a:t>
            </a:r>
            <a:r>
              <a:rPr lang="en-GB" dirty="0"/>
              <a:t>: </a:t>
            </a:r>
            <a:r>
              <a:rPr lang="en-GB" b="1" dirty="0"/>
              <a:t>One application per HEI per application round! </a:t>
            </a:r>
            <a:endParaRPr lang="en-GB" dirty="0"/>
          </a:p>
          <a:p>
            <a:r>
              <a:rPr lang="en-GB" dirty="0"/>
              <a:t> Calls for Proposals organised annually </a:t>
            </a:r>
          </a:p>
        </p:txBody>
      </p:sp>
      <p:sp>
        <p:nvSpPr>
          <p:cNvPr id="4" name="TextBox 3">
            <a:extLst>
              <a:ext uri="{FF2B5EF4-FFF2-40B4-BE49-F238E27FC236}">
                <a16:creationId xmlns="" xmlns:a16="http://schemas.microsoft.com/office/drawing/2014/main" id="{40D7F8B8-EF5C-4A47-987F-1CD57D9851CB}"/>
              </a:ext>
            </a:extLst>
          </p:cNvPr>
          <p:cNvSpPr txBox="1"/>
          <p:nvPr/>
        </p:nvSpPr>
        <p:spPr>
          <a:xfrm>
            <a:off x="1286359" y="4680488"/>
            <a:ext cx="184731" cy="369332"/>
          </a:xfrm>
          <a:prstGeom prst="rect">
            <a:avLst/>
          </a:prstGeom>
          <a:noFill/>
        </p:spPr>
        <p:txBody>
          <a:bodyPr wrap="none" rtlCol="0">
            <a:spAutoFit/>
          </a:bodyPr>
          <a:lstStyle/>
          <a:p>
            <a:endParaRPr lang="en-US" dirty="0"/>
          </a:p>
        </p:txBody>
      </p:sp>
      <p:sp>
        <p:nvSpPr>
          <p:cNvPr id="7" name="ZoneTexte 60">
            <a:extLst>
              <a:ext uri="{FF2B5EF4-FFF2-40B4-BE49-F238E27FC236}">
                <a16:creationId xmlns="" xmlns:a16="http://schemas.microsoft.com/office/drawing/2014/main" id="{00DE2A64-40A7-5E4E-9D7E-811509834594}"/>
              </a:ext>
            </a:extLst>
          </p:cNvPr>
          <p:cNvSpPr txBox="1">
            <a:spLocks noChangeArrowheads="1"/>
          </p:cNvSpPr>
          <p:nvPr/>
        </p:nvSpPr>
        <p:spPr bwMode="auto">
          <a:xfrm>
            <a:off x="1518834" y="420284"/>
            <a:ext cx="8632556" cy="1077218"/>
          </a:xfrm>
          <a:prstGeom prst="rect">
            <a:avLst/>
          </a:prstGeom>
          <a:solidFill>
            <a:schemeClr val="bg1"/>
          </a:solidFill>
          <a:ln>
            <a:noFill/>
          </a:ln>
          <a:effectLst>
            <a:glow rad="571500">
              <a:srgbClr val="FFFF00"/>
            </a:glow>
            <a:reflection stA="36000" endPos="84000" dist="76200" dir="5400000" sy="-100000" algn="bl" rotWithShape="0"/>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3600">
                <a:solidFill>
                  <a:schemeClr val="tx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What is Erasmus+ International Credit Mobility Action?</a:t>
            </a:r>
            <a:endParaRPr lang="en-GB" altLang="fr-FR" dirty="0"/>
          </a:p>
        </p:txBody>
      </p:sp>
    </p:spTree>
    <p:extLst>
      <p:ext uri="{BB962C8B-B14F-4D97-AF65-F5344CB8AC3E}">
        <p14:creationId xmlns="" xmlns:p14="http://schemas.microsoft.com/office/powerpoint/2010/main" val="2137863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5E7046EB-22ED-044F-8268-D349911EF88D}"/>
              </a:ext>
            </a:extLst>
          </p:cNvPr>
          <p:cNvSpPr>
            <a:spLocks noGrp="1"/>
          </p:cNvSpPr>
          <p:nvPr>
            <p:ph idx="1"/>
          </p:nvPr>
        </p:nvSpPr>
        <p:spPr>
          <a:xfrm>
            <a:off x="375557" y="2596243"/>
            <a:ext cx="11478986" cy="4261757"/>
          </a:xfrm>
        </p:spPr>
        <p:txBody>
          <a:bodyPr>
            <a:normAutofit/>
          </a:bodyPr>
          <a:lstStyle/>
          <a:p>
            <a:r>
              <a:rPr lang="en-GB" sz="3200" dirty="0"/>
              <a:t>Student Mobility for Studies </a:t>
            </a:r>
          </a:p>
          <a:p>
            <a:r>
              <a:rPr lang="en-GB" sz="3200" dirty="0"/>
              <a:t> Credit mobility : Recognition of studies at the home institution </a:t>
            </a:r>
          </a:p>
          <a:p>
            <a:r>
              <a:rPr lang="en-GB" sz="3200" dirty="0"/>
              <a:t> Staff mobility for Teaching and Training </a:t>
            </a:r>
          </a:p>
          <a:p>
            <a:r>
              <a:rPr lang="en-GB" sz="3200" dirty="0"/>
              <a:t> Teaching assignments: Minimum 8 teaching hours per week to local students </a:t>
            </a:r>
          </a:p>
          <a:p>
            <a:r>
              <a:rPr lang="en-GB" sz="3200" dirty="0"/>
              <a:t> Staff training: Professional development of the staff member through job shadowing, workshops etc. </a:t>
            </a:r>
          </a:p>
          <a:p>
            <a:endParaRPr lang="en-US" dirty="0"/>
          </a:p>
        </p:txBody>
      </p:sp>
      <p:sp>
        <p:nvSpPr>
          <p:cNvPr id="7" name="ZoneTexte 60">
            <a:extLst>
              <a:ext uri="{FF2B5EF4-FFF2-40B4-BE49-F238E27FC236}">
                <a16:creationId xmlns="" xmlns:a16="http://schemas.microsoft.com/office/drawing/2014/main" id="{E30183FB-A9A9-2C46-BA53-B238020FF266}"/>
              </a:ext>
            </a:extLst>
          </p:cNvPr>
          <p:cNvSpPr txBox="1">
            <a:spLocks noChangeArrowheads="1"/>
          </p:cNvSpPr>
          <p:nvPr/>
        </p:nvSpPr>
        <p:spPr bwMode="auto">
          <a:xfrm>
            <a:off x="1580827" y="250686"/>
            <a:ext cx="8632556" cy="1077218"/>
          </a:xfrm>
          <a:prstGeom prst="rect">
            <a:avLst/>
          </a:prstGeom>
          <a:solidFill>
            <a:schemeClr val="bg1"/>
          </a:solidFill>
          <a:ln>
            <a:noFill/>
          </a:ln>
          <a:effectLst>
            <a:glow rad="571500">
              <a:srgbClr val="FFFF00"/>
            </a:glow>
            <a:reflection stA="36000" endPos="84000" dist="76200" dir="5400000" sy="-100000" algn="bl" rotWithShape="0"/>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3600">
                <a:solidFill>
                  <a:schemeClr val="tx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What is Erasmus+ International Credit Mobility Action?</a:t>
            </a:r>
            <a:endParaRPr lang="en-GB" altLang="fr-FR" dirty="0"/>
          </a:p>
        </p:txBody>
      </p:sp>
    </p:spTree>
    <p:extLst>
      <p:ext uri="{BB962C8B-B14F-4D97-AF65-F5344CB8AC3E}">
        <p14:creationId xmlns="" xmlns:p14="http://schemas.microsoft.com/office/powerpoint/2010/main" val="4268619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265F81A4-7E23-8E49-BBE9-1AC2D548EA54}"/>
              </a:ext>
            </a:extLst>
          </p:cNvPr>
          <p:cNvSpPr>
            <a:spLocks noGrp="1"/>
          </p:cNvSpPr>
          <p:nvPr>
            <p:ph idx="1"/>
          </p:nvPr>
        </p:nvSpPr>
        <p:spPr>
          <a:xfrm>
            <a:off x="919012" y="3177021"/>
            <a:ext cx="10515600" cy="3319812"/>
          </a:xfrm>
        </p:spPr>
        <p:txBody>
          <a:bodyPr/>
          <a:lstStyle/>
          <a:p>
            <a:r>
              <a:rPr lang="en-GB" dirty="0"/>
              <a:t>Global mobility = between Programme and Partner Countries </a:t>
            </a:r>
          </a:p>
          <a:p>
            <a:r>
              <a:rPr lang="en-GB" dirty="0"/>
              <a:t>Majority incoming from Partner Countries </a:t>
            </a:r>
          </a:p>
          <a:p>
            <a:r>
              <a:rPr lang="en-GB" dirty="0"/>
              <a:t>Partner Countries around the world can participate, </a:t>
            </a:r>
            <a:r>
              <a:rPr lang="en-GB" dirty="0">
                <a:solidFill>
                  <a:srgbClr val="C00000"/>
                </a:solidFill>
              </a:rPr>
              <a:t>except</a:t>
            </a:r>
            <a:r>
              <a:rPr lang="en-GB" dirty="0"/>
              <a:t> </a:t>
            </a:r>
          </a:p>
          <a:p>
            <a:pPr marL="0" indent="0" algn="just">
              <a:buNone/>
            </a:pPr>
            <a:r>
              <a:rPr lang="en-GB" dirty="0">
                <a:solidFill>
                  <a:srgbClr val="C00000"/>
                </a:solidFill>
              </a:rPr>
              <a:t>(Andorra, Monaco, San Marino, Vatican, Switzerland, Iran, Iraq, Yemen, Bahrain, Kuwait, Oman, Qatar, Saudi Arabia, United Arab Emirates)</a:t>
            </a:r>
          </a:p>
        </p:txBody>
      </p:sp>
      <p:sp>
        <p:nvSpPr>
          <p:cNvPr id="5" name="ZoneTexte 60">
            <a:extLst>
              <a:ext uri="{FF2B5EF4-FFF2-40B4-BE49-F238E27FC236}">
                <a16:creationId xmlns="" xmlns:a16="http://schemas.microsoft.com/office/drawing/2014/main" id="{768033A7-965A-6141-BC15-BA004821C10F}"/>
              </a:ext>
            </a:extLst>
          </p:cNvPr>
          <p:cNvSpPr txBox="1">
            <a:spLocks noChangeArrowheads="1"/>
          </p:cNvSpPr>
          <p:nvPr/>
        </p:nvSpPr>
        <p:spPr bwMode="auto">
          <a:xfrm>
            <a:off x="1580827" y="250686"/>
            <a:ext cx="8632556" cy="1200329"/>
          </a:xfrm>
          <a:prstGeom prst="rect">
            <a:avLst/>
          </a:prstGeom>
          <a:solidFill>
            <a:schemeClr val="bg1"/>
          </a:solidFill>
          <a:ln>
            <a:noFill/>
          </a:ln>
          <a:effectLst>
            <a:glow rad="571500">
              <a:srgbClr val="FFFF00"/>
            </a:glow>
            <a:reflection stA="36000" endPos="84000" dist="76200" dir="5400000" sy="-100000" algn="bl" rotWithShape="0"/>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3600">
                <a:solidFill>
                  <a:schemeClr val="tx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What is Erasmus+ International Credit Mobility Action?</a:t>
            </a:r>
            <a:endParaRPr lang="en-GB" altLang="fr-FR" dirty="0"/>
          </a:p>
        </p:txBody>
      </p:sp>
    </p:spTree>
    <p:extLst>
      <p:ext uri="{BB962C8B-B14F-4D97-AF65-F5344CB8AC3E}">
        <p14:creationId xmlns="" xmlns:p14="http://schemas.microsoft.com/office/powerpoint/2010/main" val="2220998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E401A620-515A-734F-A430-15E40A65B1E8}"/>
              </a:ext>
            </a:extLst>
          </p:cNvPr>
          <p:cNvSpPr txBox="1"/>
          <p:nvPr/>
        </p:nvSpPr>
        <p:spPr>
          <a:xfrm>
            <a:off x="805542" y="2416620"/>
            <a:ext cx="10515600" cy="4001095"/>
          </a:xfrm>
          <a:prstGeom prst="rect">
            <a:avLst/>
          </a:prstGeom>
          <a:noFill/>
        </p:spPr>
        <p:txBody>
          <a:bodyPr wrap="square" rtlCol="0">
            <a:spAutoFit/>
          </a:bodyPr>
          <a:lstStyle/>
          <a:p>
            <a:pPr marL="457200" indent="-457200">
              <a:spcBef>
                <a:spcPct val="0"/>
              </a:spcBef>
              <a:spcAft>
                <a:spcPts val="1200"/>
              </a:spcAft>
              <a:buClr>
                <a:srgbClr val="002060"/>
              </a:buClr>
              <a:buFont typeface="Arial" panose="020B0604020202020204" pitchFamily="34" charset="0"/>
              <a:buChar char="•"/>
              <a:defRPr/>
            </a:pPr>
            <a:r>
              <a:rPr lang="en-US" sz="2800" dirty="0"/>
              <a:t>The  participating Institutions must be minimum one from program country and one from an eligible partner country</a:t>
            </a:r>
            <a:endParaRPr lang="en-US" sz="2400" dirty="0"/>
          </a:p>
          <a:p>
            <a:pPr marL="457200" indent="-457200">
              <a:spcBef>
                <a:spcPct val="0"/>
              </a:spcBef>
              <a:spcAft>
                <a:spcPts val="1200"/>
              </a:spcAft>
              <a:buClr>
                <a:srgbClr val="002060"/>
              </a:buClr>
              <a:buFont typeface="Arial" panose="020B0604020202020204" pitchFamily="34" charset="0"/>
              <a:buChar char="•"/>
              <a:defRPr/>
            </a:pPr>
            <a:r>
              <a:rPr lang="en-US" sz="2800" dirty="0"/>
              <a:t>All Partner Country institutions must be HEIs (</a:t>
            </a:r>
            <a:r>
              <a:rPr lang="en-US" sz="2800" b="1" dirty="0"/>
              <a:t>accredited by the relevant national accreditation body</a:t>
            </a:r>
            <a:r>
              <a:rPr lang="en-US" sz="2800" dirty="0"/>
              <a:t>) and have signed inter-institutional agreements with their Program Country partners before the mobility takes place </a:t>
            </a:r>
          </a:p>
          <a:p>
            <a:pPr marL="457200" indent="-457200">
              <a:spcBef>
                <a:spcPct val="0"/>
              </a:spcBef>
              <a:spcAft>
                <a:spcPts val="1200"/>
              </a:spcAft>
              <a:buClr>
                <a:srgbClr val="002060"/>
              </a:buClr>
              <a:buFont typeface="Arial" panose="020B0604020202020204" pitchFamily="34" charset="0"/>
              <a:buChar char="•"/>
              <a:defRPr/>
            </a:pPr>
            <a:r>
              <a:rPr lang="en-US" altLang="fr-FR" sz="2800" dirty="0"/>
              <a:t>Mobility can be both incoming and outgoing </a:t>
            </a:r>
          </a:p>
          <a:p>
            <a:pPr marL="457200" indent="-457200">
              <a:spcBef>
                <a:spcPct val="0"/>
              </a:spcBef>
              <a:spcAft>
                <a:spcPts val="1200"/>
              </a:spcAft>
              <a:buClr>
                <a:srgbClr val="002060"/>
              </a:buClr>
              <a:buFont typeface="Arial" panose="020B0604020202020204" pitchFamily="34" charset="0"/>
              <a:buChar char="•"/>
              <a:defRPr/>
            </a:pPr>
            <a:r>
              <a:rPr lang="en-US" altLang="fr-FR" sz="2800" dirty="0"/>
              <a:t>Funding comes from EU budget for external cooperation (Heading 4)</a:t>
            </a:r>
          </a:p>
        </p:txBody>
      </p:sp>
      <p:sp>
        <p:nvSpPr>
          <p:cNvPr id="6" name="ZoneTexte 60">
            <a:extLst>
              <a:ext uri="{FF2B5EF4-FFF2-40B4-BE49-F238E27FC236}">
                <a16:creationId xmlns="" xmlns:a16="http://schemas.microsoft.com/office/drawing/2014/main" id="{107EF907-016C-124B-B46C-4A956DDCB4EA}"/>
              </a:ext>
            </a:extLst>
          </p:cNvPr>
          <p:cNvSpPr txBox="1">
            <a:spLocks noChangeArrowheads="1"/>
          </p:cNvSpPr>
          <p:nvPr/>
        </p:nvSpPr>
        <p:spPr bwMode="auto">
          <a:xfrm>
            <a:off x="1580827" y="250686"/>
            <a:ext cx="8632556" cy="1200329"/>
          </a:xfrm>
          <a:prstGeom prst="rect">
            <a:avLst/>
          </a:prstGeom>
          <a:solidFill>
            <a:schemeClr val="bg1"/>
          </a:solidFill>
          <a:ln>
            <a:noFill/>
          </a:ln>
          <a:effectLst>
            <a:glow rad="571500">
              <a:srgbClr val="FFFF00"/>
            </a:glow>
            <a:reflection stA="36000" endPos="84000" dist="76200" dir="5400000" sy="-100000" algn="bl" rotWithShape="0"/>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3600">
                <a:solidFill>
                  <a:schemeClr val="tx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What is Erasmus+ International Credit Mobility Action?</a:t>
            </a:r>
            <a:endParaRPr lang="en-GB" altLang="fr-FR" dirty="0"/>
          </a:p>
        </p:txBody>
      </p:sp>
    </p:spTree>
    <p:extLst>
      <p:ext uri="{BB962C8B-B14F-4D97-AF65-F5344CB8AC3E}">
        <p14:creationId xmlns="" xmlns:p14="http://schemas.microsoft.com/office/powerpoint/2010/main" val="2677904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60DDFA7-B790-3848-B0F8-4A5DEFCED97E}"/>
              </a:ext>
            </a:extLst>
          </p:cNvPr>
          <p:cNvSpPr>
            <a:spLocks noGrp="1"/>
          </p:cNvSpPr>
          <p:nvPr>
            <p:ph idx="1"/>
          </p:nvPr>
        </p:nvSpPr>
        <p:spPr>
          <a:xfrm>
            <a:off x="391886" y="2364468"/>
            <a:ext cx="11527971" cy="4351338"/>
          </a:xfrm>
        </p:spPr>
        <p:txBody>
          <a:bodyPr>
            <a:normAutofit/>
          </a:bodyPr>
          <a:lstStyle/>
          <a:p>
            <a:pPr>
              <a:spcBef>
                <a:spcPct val="0"/>
              </a:spcBef>
              <a:spcAft>
                <a:spcPts val="1200"/>
              </a:spcAft>
              <a:buClr>
                <a:srgbClr val="002060"/>
              </a:buClr>
            </a:pPr>
            <a:r>
              <a:rPr lang="en-US" altLang="fr-FR" dirty="0"/>
              <a:t>Only Institutions from program countries are eligible to submit applications for International mobility (KA107)</a:t>
            </a:r>
          </a:p>
          <a:p>
            <a:pPr>
              <a:spcBef>
                <a:spcPct val="0"/>
              </a:spcBef>
              <a:spcAft>
                <a:spcPts val="1200"/>
              </a:spcAft>
              <a:buClr>
                <a:srgbClr val="002060"/>
              </a:buClr>
            </a:pPr>
            <a:r>
              <a:rPr lang="en-US" altLang="fr-FR" dirty="0"/>
              <a:t>HEIs’ applicants should study the Call and all criteria carefully </a:t>
            </a:r>
            <a:r>
              <a:rPr lang="el-GR" altLang="fr-FR" dirty="0"/>
              <a:t>(</a:t>
            </a:r>
            <a:r>
              <a:rPr lang="en-US" altLang="fr-FR" dirty="0"/>
              <a:t>Additional Eligibility, Exclusion, Selection)</a:t>
            </a:r>
          </a:p>
          <a:p>
            <a:pPr>
              <a:spcBef>
                <a:spcPct val="0"/>
              </a:spcBef>
              <a:spcAft>
                <a:spcPts val="1200"/>
              </a:spcAft>
              <a:buClr>
                <a:srgbClr val="002060"/>
              </a:buClr>
            </a:pPr>
            <a:r>
              <a:rPr lang="en-US" altLang="fr-FR" dirty="0"/>
              <a:t>The priorities and the strategy of program Institution for development and cooperation with the partner countries</a:t>
            </a:r>
          </a:p>
          <a:p>
            <a:pPr>
              <a:spcBef>
                <a:spcPct val="0"/>
              </a:spcBef>
              <a:buClr>
                <a:srgbClr val="002060"/>
              </a:buClr>
            </a:pPr>
            <a:r>
              <a:rPr lang="en-US" altLang="fr-FR" dirty="0"/>
              <a:t>Study the application form and prepare all the documents and information requested by the on-line application form</a:t>
            </a:r>
          </a:p>
          <a:p>
            <a:endParaRPr lang="en-US" dirty="0"/>
          </a:p>
        </p:txBody>
      </p:sp>
      <p:sp>
        <p:nvSpPr>
          <p:cNvPr id="4" name="ZoneTexte 60">
            <a:extLst>
              <a:ext uri="{FF2B5EF4-FFF2-40B4-BE49-F238E27FC236}">
                <a16:creationId xmlns="" xmlns:a16="http://schemas.microsoft.com/office/drawing/2014/main" id="{43495880-A5CB-AF44-99CE-BE7035D6C7A6}"/>
              </a:ext>
            </a:extLst>
          </p:cNvPr>
          <p:cNvSpPr txBox="1">
            <a:spLocks noChangeArrowheads="1"/>
          </p:cNvSpPr>
          <p:nvPr/>
        </p:nvSpPr>
        <p:spPr bwMode="auto">
          <a:xfrm>
            <a:off x="1564498" y="250686"/>
            <a:ext cx="8632556" cy="1200329"/>
          </a:xfrm>
          <a:prstGeom prst="rect">
            <a:avLst/>
          </a:prstGeom>
          <a:solidFill>
            <a:schemeClr val="bg1"/>
          </a:solidFill>
          <a:ln>
            <a:noFill/>
          </a:ln>
          <a:effectLst>
            <a:glow rad="571500">
              <a:srgbClr val="FFFF00"/>
            </a:glow>
            <a:reflection stA="36000" endPos="84000" dist="76200" dir="5400000" sy="-100000" algn="bl" rotWithShape="0"/>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3600">
                <a:solidFill>
                  <a:schemeClr val="tx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fr-FR" dirty="0"/>
              <a:t>Proposal Submission </a:t>
            </a:r>
            <a:endParaRPr lang="en-GB" altLang="fr-FR" dirty="0"/>
          </a:p>
        </p:txBody>
      </p:sp>
    </p:spTree>
    <p:extLst>
      <p:ext uri="{BB962C8B-B14F-4D97-AF65-F5344CB8AC3E}">
        <p14:creationId xmlns="" xmlns:p14="http://schemas.microsoft.com/office/powerpoint/2010/main" val="1935086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F420B36E-EDC7-9747-BECD-B311A460BD7A}"/>
              </a:ext>
            </a:extLst>
          </p:cNvPr>
          <p:cNvSpPr>
            <a:spLocks noGrp="1"/>
          </p:cNvSpPr>
          <p:nvPr>
            <p:ph idx="1"/>
          </p:nvPr>
        </p:nvSpPr>
        <p:spPr>
          <a:xfrm>
            <a:off x="838200" y="2495096"/>
            <a:ext cx="10515600" cy="3905704"/>
          </a:xfrm>
        </p:spPr>
        <p:txBody>
          <a:bodyPr>
            <a:normAutofit/>
          </a:bodyPr>
          <a:lstStyle/>
          <a:p>
            <a:r>
              <a:rPr lang="en-GB" dirty="0"/>
              <a:t> Student mobility </a:t>
            </a:r>
            <a:r>
              <a:rPr lang="en-GB" dirty="0">
                <a:solidFill>
                  <a:schemeClr val="accent2">
                    <a:lumMod val="75000"/>
                  </a:schemeClr>
                </a:solidFill>
              </a:rPr>
              <a:t>3 – 12 months</a:t>
            </a:r>
            <a:r>
              <a:rPr lang="en-GB" dirty="0"/>
              <a:t> </a:t>
            </a:r>
          </a:p>
          <a:p>
            <a:r>
              <a:rPr lang="en-GB" dirty="0"/>
              <a:t> Teacher and staff mobility </a:t>
            </a:r>
            <a:r>
              <a:rPr lang="en-GB" dirty="0">
                <a:solidFill>
                  <a:schemeClr val="accent2">
                    <a:lumMod val="75000"/>
                  </a:schemeClr>
                </a:solidFill>
              </a:rPr>
              <a:t>5 days– 2 months</a:t>
            </a:r>
            <a:r>
              <a:rPr lang="en-GB" dirty="0"/>
              <a:t> </a:t>
            </a:r>
          </a:p>
          <a:p>
            <a:r>
              <a:rPr lang="en-GB" dirty="0"/>
              <a:t> Teacher and staff mobilities based on inter-institutional agreements between HE institutions (not from or to private companies) </a:t>
            </a:r>
          </a:p>
          <a:p>
            <a:r>
              <a:rPr lang="en-GB" dirty="0"/>
              <a:t>Management follows the same principles as in intra- European Erasmus+ mobility </a:t>
            </a:r>
          </a:p>
          <a:p>
            <a:r>
              <a:rPr lang="en-GB" dirty="0"/>
              <a:t> Learning Agreement for Studies / Mobility Agreement for Staff </a:t>
            </a:r>
          </a:p>
          <a:p>
            <a:r>
              <a:rPr lang="en-GB" dirty="0"/>
              <a:t> Grant agreements for students and staff </a:t>
            </a:r>
          </a:p>
        </p:txBody>
      </p:sp>
      <p:sp>
        <p:nvSpPr>
          <p:cNvPr id="8" name="ZoneTexte 60">
            <a:extLst>
              <a:ext uri="{FF2B5EF4-FFF2-40B4-BE49-F238E27FC236}">
                <a16:creationId xmlns="" xmlns:a16="http://schemas.microsoft.com/office/drawing/2014/main" id="{1D85EC10-ACD0-DB44-94B1-377B10692EC1}"/>
              </a:ext>
            </a:extLst>
          </p:cNvPr>
          <p:cNvSpPr txBox="1">
            <a:spLocks noChangeArrowheads="1"/>
          </p:cNvSpPr>
          <p:nvPr/>
        </p:nvSpPr>
        <p:spPr bwMode="auto">
          <a:xfrm>
            <a:off x="1580827" y="250686"/>
            <a:ext cx="8632556" cy="1200329"/>
          </a:xfrm>
          <a:prstGeom prst="rect">
            <a:avLst/>
          </a:prstGeom>
          <a:solidFill>
            <a:schemeClr val="bg1"/>
          </a:solidFill>
          <a:ln>
            <a:noFill/>
          </a:ln>
          <a:effectLst>
            <a:glow rad="571500">
              <a:srgbClr val="FFFF00"/>
            </a:glow>
            <a:reflection stA="36000" endPos="84000" dist="76200" dir="5400000" sy="-100000" algn="bl" rotWithShape="0"/>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3600">
                <a:solidFill>
                  <a:schemeClr val="tx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Length of mobilities</a:t>
            </a:r>
            <a:endParaRPr lang="en-GB" altLang="fr-FR" dirty="0"/>
          </a:p>
        </p:txBody>
      </p:sp>
    </p:spTree>
    <p:extLst>
      <p:ext uri="{BB962C8B-B14F-4D97-AF65-F5344CB8AC3E}">
        <p14:creationId xmlns="" xmlns:p14="http://schemas.microsoft.com/office/powerpoint/2010/main" val="248338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549B2396-00D9-494F-A0F6-C3DC3582F722}"/>
              </a:ext>
            </a:extLst>
          </p:cNvPr>
          <p:cNvSpPr>
            <a:spLocks noGrp="1"/>
          </p:cNvSpPr>
          <p:nvPr>
            <p:ph idx="1"/>
          </p:nvPr>
        </p:nvSpPr>
        <p:spPr>
          <a:xfrm>
            <a:off x="440870" y="3164568"/>
            <a:ext cx="11293929" cy="2468789"/>
          </a:xfrm>
        </p:spPr>
        <p:txBody>
          <a:bodyPr>
            <a:normAutofit/>
          </a:bodyPr>
          <a:lstStyle/>
          <a:p>
            <a:pPr marL="0" indent="0">
              <a:buClrTx/>
              <a:buFontTx/>
              <a:buNone/>
              <a:defRPr/>
            </a:pPr>
            <a:r>
              <a:rPr lang="en-US" b="1" dirty="0">
                <a:ea typeface="Verdana" pitchFamily="34" charset="0"/>
                <a:cs typeface="Verdana" pitchFamily="34" charset="0"/>
              </a:rPr>
              <a:t>Learning Agreement/Mobility Agreement</a:t>
            </a:r>
          </a:p>
          <a:p>
            <a:pPr>
              <a:defRPr/>
            </a:pPr>
            <a:r>
              <a:rPr lang="en-US" dirty="0">
                <a:ea typeface="Verdana" pitchFamily="34" charset="0"/>
                <a:cs typeface="Verdana" pitchFamily="34" charset="0"/>
              </a:rPr>
              <a:t>signed between Program Country HEI, Partner Country HEI and participant</a:t>
            </a:r>
          </a:p>
          <a:p>
            <a:pPr>
              <a:defRPr/>
            </a:pPr>
            <a:r>
              <a:rPr lang="en-US" dirty="0">
                <a:ea typeface="Verdana" pitchFamily="34" charset="0"/>
                <a:cs typeface="Verdana" pitchFamily="34" charset="0"/>
              </a:rPr>
              <a:t>Mobility activities should take place as approved by NA </a:t>
            </a:r>
          </a:p>
          <a:p>
            <a:pPr>
              <a:defRPr/>
            </a:pPr>
            <a:r>
              <a:rPr lang="en-US" dirty="0">
                <a:ea typeface="Verdana" pitchFamily="34" charset="0"/>
                <a:cs typeface="Verdana" pitchFamily="34" charset="0"/>
              </a:rPr>
              <a:t>Possibility for few amendments after approval by NA</a:t>
            </a:r>
          </a:p>
        </p:txBody>
      </p:sp>
      <p:sp>
        <p:nvSpPr>
          <p:cNvPr id="4" name="ZoneTexte 60">
            <a:extLst>
              <a:ext uri="{FF2B5EF4-FFF2-40B4-BE49-F238E27FC236}">
                <a16:creationId xmlns="" xmlns:a16="http://schemas.microsoft.com/office/drawing/2014/main" id="{D2B746B3-7041-9741-B484-E083EC160275}"/>
              </a:ext>
            </a:extLst>
          </p:cNvPr>
          <p:cNvSpPr txBox="1">
            <a:spLocks noChangeArrowheads="1"/>
          </p:cNvSpPr>
          <p:nvPr/>
        </p:nvSpPr>
        <p:spPr bwMode="auto">
          <a:xfrm>
            <a:off x="1580827" y="218028"/>
            <a:ext cx="8632556" cy="1200329"/>
          </a:xfrm>
          <a:prstGeom prst="rect">
            <a:avLst/>
          </a:prstGeom>
          <a:solidFill>
            <a:schemeClr val="bg1"/>
          </a:solidFill>
          <a:ln>
            <a:noFill/>
          </a:ln>
          <a:effectLst>
            <a:glow rad="571500">
              <a:srgbClr val="FFFF00"/>
            </a:glow>
            <a:reflection stA="36000" endPos="84000" dist="76200" dir="5400000" sy="-100000" algn="bl" rotWithShape="0"/>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3600">
                <a:solidFill>
                  <a:schemeClr val="tx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a:pPr>
            <a:r>
              <a:rPr lang="en-US" dirty="0">
                <a:ea typeface="Verdana" pitchFamily="34" charset="0"/>
                <a:cs typeface="Verdana" pitchFamily="34" charset="0"/>
              </a:rPr>
              <a:t>Learning Agreement/Mobility Agreement</a:t>
            </a:r>
          </a:p>
        </p:txBody>
      </p:sp>
    </p:spTree>
    <p:extLst>
      <p:ext uri="{BB962C8B-B14F-4D97-AF65-F5344CB8AC3E}">
        <p14:creationId xmlns="" xmlns:p14="http://schemas.microsoft.com/office/powerpoint/2010/main" val="3008196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7002CBEA-AF95-7842-ADE7-37F868719AFD}"/>
              </a:ext>
            </a:extLst>
          </p:cNvPr>
          <p:cNvSpPr/>
          <p:nvPr/>
        </p:nvSpPr>
        <p:spPr>
          <a:xfrm>
            <a:off x="1782995" y="2071815"/>
            <a:ext cx="8492381" cy="1692771"/>
          </a:xfrm>
          <a:prstGeom prst="rect">
            <a:avLst/>
          </a:prstGeom>
          <a:noFill/>
          <a:ln>
            <a:noFill/>
          </a:ln>
          <a:effectLst>
            <a:glow rad="228600">
              <a:schemeClr val="accent1">
                <a:satMod val="175000"/>
                <a:alpha val="40000"/>
              </a:schemeClr>
            </a:glow>
            <a:outerShdw blurRad="190500" dist="228600" dir="2700000" algn="ctr">
              <a:srgbClr val="000000">
                <a:alpha val="30000"/>
              </a:srgbClr>
            </a:outerShdw>
            <a:reflection blurRad="6350" stA="8000" endPos="87000" dist="101600" dir="5400000" sy="-100000" algn="bl" rotWithShape="0"/>
            <a:softEdge rad="635000"/>
          </a:effectLst>
          <a:scene3d>
            <a:camera prst="orthographicFront">
              <a:rot lat="0" lon="0" rev="0"/>
            </a:camera>
            <a:lightRig rig="glow" dir="t">
              <a:rot lat="0" lon="0" rev="4800000"/>
            </a:lightRig>
          </a:scene3d>
          <a:sp3d prstMaterial="matte">
            <a:bevelT w="127000" h="63500"/>
          </a:sp3d>
        </p:spPr>
        <p:txBody>
          <a:bodyPr wrap="square">
            <a:spAutoFit/>
            <a:sp3d extrusionH="57150">
              <a:bevelT w="38100" h="38100" prst="angle"/>
            </a:sp3d>
          </a:bodyPr>
          <a:lstStyle/>
          <a:p>
            <a:pPr marL="0" lvl="1" algn="ctr">
              <a:defRPr/>
            </a:pPr>
            <a:r>
              <a:rPr lang="en-US" sz="3200" b="1" dirty="0">
                <a:solidFill>
                  <a:srgbClr val="72BFC5"/>
                </a:solidFill>
                <a:effectLst>
                  <a:outerShdw blurRad="38100" dist="38100" dir="2700000" algn="tl">
                    <a:srgbClr val="000000">
                      <a:alpha val="43137"/>
                    </a:srgbClr>
                  </a:outerShdw>
                </a:effectLst>
                <a:latin typeface="Tahoma" pitchFamily="34" charset="0"/>
              </a:rPr>
              <a:t> </a:t>
            </a:r>
            <a:endParaRPr lang="el-GR" sz="3200" b="1" dirty="0">
              <a:solidFill>
                <a:srgbClr val="72BFC5"/>
              </a:solidFill>
              <a:effectLst>
                <a:outerShdw blurRad="38100" dist="38100" dir="2700000" algn="tl">
                  <a:srgbClr val="000000">
                    <a:alpha val="43137"/>
                  </a:srgbClr>
                </a:outerShdw>
              </a:effectLst>
              <a:latin typeface="Tahoma" pitchFamily="34" charset="0"/>
            </a:endParaRPr>
          </a:p>
          <a:p>
            <a:pPr marL="0" lvl="1" algn="ctr">
              <a:defRPr/>
            </a:pPr>
            <a:endParaRPr lang="el-GR" sz="3200" b="1" dirty="0">
              <a:solidFill>
                <a:srgbClr val="72BFC5"/>
              </a:solidFill>
              <a:effectLst>
                <a:outerShdw blurRad="38100" dist="38100" dir="2700000" algn="tl">
                  <a:srgbClr val="000000">
                    <a:alpha val="43137"/>
                  </a:srgbClr>
                </a:outerShdw>
              </a:effectLst>
              <a:latin typeface="Tahoma" pitchFamily="34" charset="0"/>
            </a:endParaRPr>
          </a:p>
          <a:p>
            <a:pPr marL="0" lvl="1" algn="ctr">
              <a:defRPr/>
            </a:pPr>
            <a:r>
              <a:rPr lang="en-US" sz="4000" b="1" dirty="0">
                <a:effectLst>
                  <a:outerShdw blurRad="38100" dist="38100" dir="2700000" algn="tl">
                    <a:srgbClr val="000000">
                      <a:alpha val="43137"/>
                    </a:srgbClr>
                  </a:outerShdw>
                </a:effectLst>
                <a:latin typeface="Tahoma" pitchFamily="34" charset="0"/>
              </a:rPr>
              <a:t>Thank you for your attention </a:t>
            </a:r>
            <a:endParaRPr lang="en-US" sz="4400" b="1" dirty="0">
              <a:effectLst>
                <a:outerShdw blurRad="38100" dist="38100" dir="2700000" algn="tl">
                  <a:srgbClr val="000000">
                    <a:alpha val="43137"/>
                  </a:srgbClr>
                </a:outerShdw>
              </a:effectLst>
              <a:latin typeface="Tahoma" pitchFamily="34" charset="0"/>
            </a:endParaRPr>
          </a:p>
        </p:txBody>
      </p:sp>
    </p:spTree>
    <p:extLst>
      <p:ext uri="{BB962C8B-B14F-4D97-AF65-F5344CB8AC3E}">
        <p14:creationId xmlns="" xmlns:p14="http://schemas.microsoft.com/office/powerpoint/2010/main" val="3057374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2521</TotalTime>
  <Words>529</Words>
  <Application>Microsoft Macintosh PowerPoint</Application>
  <PresentationFormat>Custom</PresentationFormat>
  <Paragraphs>83</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Ridha</cp:lastModifiedBy>
  <cp:revision>116</cp:revision>
  <dcterms:created xsi:type="dcterms:W3CDTF">2018-11-16T18:16:11Z</dcterms:created>
  <dcterms:modified xsi:type="dcterms:W3CDTF">2019-05-13T00:18:16Z</dcterms:modified>
</cp:coreProperties>
</file>