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diagrams/data7.xml" ContentType="application/vnd.openxmlformats-officedocument.drawingml.diagramData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7" r:id="rId3"/>
    <p:sldMasterId id="2147483822" r:id="rId4"/>
  </p:sldMasterIdLst>
  <p:notesMasterIdLst>
    <p:notesMasterId r:id="rId73"/>
  </p:notesMasterIdLst>
  <p:handoutMasterIdLst>
    <p:handoutMasterId r:id="rId74"/>
  </p:handoutMasterIdLst>
  <p:sldIdLst>
    <p:sldId id="256" r:id="rId5"/>
    <p:sldId id="512" r:id="rId6"/>
    <p:sldId id="658" r:id="rId7"/>
    <p:sldId id="680" r:id="rId8"/>
    <p:sldId id="592" r:id="rId9"/>
    <p:sldId id="668" r:id="rId10"/>
    <p:sldId id="660" r:id="rId11"/>
    <p:sldId id="617" r:id="rId12"/>
    <p:sldId id="663" r:id="rId13"/>
    <p:sldId id="551" r:id="rId14"/>
    <p:sldId id="661" r:id="rId15"/>
    <p:sldId id="570" r:id="rId16"/>
    <p:sldId id="666" r:id="rId17"/>
    <p:sldId id="596" r:id="rId18"/>
    <p:sldId id="597" r:id="rId19"/>
    <p:sldId id="610" r:id="rId20"/>
    <p:sldId id="568" r:id="rId21"/>
    <p:sldId id="664" r:id="rId22"/>
    <p:sldId id="573" r:id="rId23"/>
    <p:sldId id="576" r:id="rId24"/>
    <p:sldId id="575" r:id="rId25"/>
    <p:sldId id="662" r:id="rId26"/>
    <p:sldId id="674" r:id="rId27"/>
    <p:sldId id="577" r:id="rId28"/>
    <p:sldId id="667" r:id="rId29"/>
    <p:sldId id="554" r:id="rId30"/>
    <p:sldId id="563" r:id="rId31"/>
    <p:sldId id="556" r:id="rId32"/>
    <p:sldId id="669" r:id="rId33"/>
    <p:sldId id="598" r:id="rId34"/>
    <p:sldId id="578" r:id="rId35"/>
    <p:sldId id="665" r:id="rId36"/>
    <p:sldId id="579" r:id="rId37"/>
    <p:sldId id="565" r:id="rId38"/>
    <p:sldId id="581" r:id="rId39"/>
    <p:sldId id="670" r:id="rId40"/>
    <p:sldId id="582" r:id="rId41"/>
    <p:sldId id="600" r:id="rId42"/>
    <p:sldId id="609" r:id="rId43"/>
    <p:sldId id="675" r:id="rId44"/>
    <p:sldId id="527" r:id="rId45"/>
    <p:sldId id="619" r:id="rId46"/>
    <p:sldId id="671" r:id="rId47"/>
    <p:sldId id="620" r:id="rId48"/>
    <p:sldId id="621" r:id="rId49"/>
    <p:sldId id="627" r:id="rId50"/>
    <p:sldId id="628" r:id="rId51"/>
    <p:sldId id="683" r:id="rId52"/>
    <p:sldId id="682" r:id="rId53"/>
    <p:sldId id="622" r:id="rId54"/>
    <p:sldId id="626" r:id="rId55"/>
    <p:sldId id="613" r:id="rId56"/>
    <p:sldId id="676" r:id="rId57"/>
    <p:sldId id="604" r:id="rId58"/>
    <p:sldId id="632" r:id="rId59"/>
    <p:sldId id="637" r:id="rId60"/>
    <p:sldId id="636" r:id="rId61"/>
    <p:sldId id="603" r:id="rId62"/>
    <p:sldId id="605" r:id="rId63"/>
    <p:sldId id="606" r:id="rId64"/>
    <p:sldId id="607" r:id="rId65"/>
    <p:sldId id="681" r:id="rId66"/>
    <p:sldId id="608" r:id="rId67"/>
    <p:sldId id="678" r:id="rId68"/>
    <p:sldId id="679" r:id="rId69"/>
    <p:sldId id="549" r:id="rId70"/>
    <p:sldId id="533" r:id="rId71"/>
    <p:sldId id="614" r:id="rId72"/>
  </p:sldIdLst>
  <p:sldSz cx="9144000" cy="6858000" type="screen4x3"/>
  <p:notesSz cx="6742113" cy="987425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النمط الفات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نمط ذو نسُق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027" autoAdjust="0"/>
    <p:restoredTop sz="94585" autoAdjust="0"/>
  </p:normalViewPr>
  <p:slideViewPr>
    <p:cSldViewPr snapToGrid="0" snapToObjects="1">
      <p:cViewPr>
        <p:scale>
          <a:sx n="60" d="100"/>
          <a:sy n="60" d="100"/>
        </p:scale>
        <p:origin x="-1987" y="-6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197AE1-22D3-4243-BAA0-67749131BC8D}" type="doc">
      <dgm:prSet loTypeId="urn:microsoft.com/office/officeart/2005/8/layout/cycle5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rtl="1"/>
          <a:endParaRPr lang="ar-SA"/>
        </a:p>
      </dgm:t>
    </dgm:pt>
    <dgm:pt modelId="{26B29671-1432-48CF-96A5-14A0ADB69795}">
      <dgm:prSet phldrT="[نص]" custT="1"/>
      <dgm:spPr/>
      <dgm:t>
        <a:bodyPr/>
        <a:lstStyle/>
        <a:p>
          <a:pPr rtl="1"/>
          <a:r>
            <a:rPr lang="en-US" sz="1200" b="1" dirty="0" smtClean="0"/>
            <a:t>Programming </a:t>
          </a:r>
          <a:r>
            <a:rPr lang="ar-SA" sz="1200" b="1" dirty="0" smtClean="0"/>
            <a:t>البرنامج التمهيدي</a:t>
          </a:r>
          <a:endParaRPr lang="ar-SA" sz="1200" b="1" dirty="0"/>
        </a:p>
      </dgm:t>
    </dgm:pt>
    <dgm:pt modelId="{63166CE1-1306-4EB5-AE12-D325783D8DF1}" type="parTrans" cxnId="{3F6B7222-5D77-4F96-8856-8FEDAD99CE1E}">
      <dgm:prSet/>
      <dgm:spPr/>
      <dgm:t>
        <a:bodyPr/>
        <a:lstStyle/>
        <a:p>
          <a:pPr rtl="1"/>
          <a:endParaRPr lang="ar-SA" sz="1200" b="1"/>
        </a:p>
      </dgm:t>
    </dgm:pt>
    <dgm:pt modelId="{4C4FF6E7-5CA4-4A4C-AAFD-C1C240F26046}" type="sibTrans" cxnId="{3F6B7222-5D77-4F96-8856-8FEDAD99CE1E}">
      <dgm:prSet/>
      <dgm:spPr/>
      <dgm:t>
        <a:bodyPr/>
        <a:lstStyle/>
        <a:p>
          <a:pPr rtl="1"/>
          <a:endParaRPr lang="ar-SA" sz="1200" b="1"/>
        </a:p>
      </dgm:t>
    </dgm:pt>
    <dgm:pt modelId="{7CF08E9C-B5EE-4787-8A43-ED68705E7DA9}">
      <dgm:prSet phldrT="[نص]" custT="1"/>
      <dgm:spPr/>
      <dgm:t>
        <a:bodyPr/>
        <a:lstStyle/>
        <a:p>
          <a:pPr rtl="1"/>
          <a:r>
            <a:rPr lang="en-US" sz="1200" b="1" dirty="0" smtClean="0"/>
            <a:t>Formulation </a:t>
          </a:r>
        </a:p>
        <a:p>
          <a:pPr rtl="1"/>
          <a:r>
            <a:rPr lang="ar-SA" sz="1200" b="1" dirty="0" smtClean="0"/>
            <a:t>صياغة المشروع</a:t>
          </a:r>
          <a:endParaRPr lang="ar-SA" sz="1200" b="1" dirty="0"/>
        </a:p>
      </dgm:t>
    </dgm:pt>
    <dgm:pt modelId="{EBD11070-998C-4151-9C4B-3026C0BFF9D8}" type="parTrans" cxnId="{F0F5510B-FDFF-4EB7-8B89-04783146D9B5}">
      <dgm:prSet/>
      <dgm:spPr/>
      <dgm:t>
        <a:bodyPr/>
        <a:lstStyle/>
        <a:p>
          <a:pPr rtl="1"/>
          <a:endParaRPr lang="ar-SA" sz="1200" b="1"/>
        </a:p>
      </dgm:t>
    </dgm:pt>
    <dgm:pt modelId="{3EB1A02E-4775-4F94-9D78-EFD4426CE49B}" type="sibTrans" cxnId="{F0F5510B-FDFF-4EB7-8B89-04783146D9B5}">
      <dgm:prSet/>
      <dgm:spPr/>
      <dgm:t>
        <a:bodyPr/>
        <a:lstStyle/>
        <a:p>
          <a:pPr rtl="1"/>
          <a:endParaRPr lang="ar-SA" sz="1200" b="1"/>
        </a:p>
      </dgm:t>
    </dgm:pt>
    <dgm:pt modelId="{74037BEF-46F5-48C9-8738-CB0487C307A2}">
      <dgm:prSet phldrT="[نص]" custT="1"/>
      <dgm:spPr/>
      <dgm:t>
        <a:bodyPr/>
        <a:lstStyle/>
        <a:p>
          <a:pPr rtl="1"/>
          <a:r>
            <a:rPr lang="en-US" sz="1200" b="1" dirty="0" smtClean="0"/>
            <a:t>Implementation </a:t>
          </a:r>
        </a:p>
        <a:p>
          <a:pPr rtl="1"/>
          <a:r>
            <a:rPr lang="en-US" sz="1200" b="1" dirty="0" smtClean="0"/>
            <a:t> </a:t>
          </a:r>
          <a:r>
            <a:rPr lang="ar-SA" sz="1200" b="1" dirty="0" smtClean="0"/>
            <a:t>تنفيذ المشروع</a:t>
          </a:r>
          <a:endParaRPr lang="ar-SA" sz="1200" b="1" dirty="0"/>
        </a:p>
      </dgm:t>
    </dgm:pt>
    <dgm:pt modelId="{299F29F5-BABD-4281-84FA-49F064713A50}" type="parTrans" cxnId="{1E904BD7-C5DF-4E18-BE2F-ADF3F781EE69}">
      <dgm:prSet/>
      <dgm:spPr/>
      <dgm:t>
        <a:bodyPr/>
        <a:lstStyle/>
        <a:p>
          <a:pPr rtl="1"/>
          <a:endParaRPr lang="ar-SA" sz="1200" b="1"/>
        </a:p>
      </dgm:t>
    </dgm:pt>
    <dgm:pt modelId="{8577321B-7EB9-447E-A00B-E33DF3D4D4C0}" type="sibTrans" cxnId="{1E904BD7-C5DF-4E18-BE2F-ADF3F781EE69}">
      <dgm:prSet/>
      <dgm:spPr/>
      <dgm:t>
        <a:bodyPr/>
        <a:lstStyle/>
        <a:p>
          <a:pPr rtl="1"/>
          <a:endParaRPr lang="ar-SA" sz="1200" b="1"/>
        </a:p>
      </dgm:t>
    </dgm:pt>
    <dgm:pt modelId="{BFAA456A-AED6-4683-826B-D0515DF8770F}">
      <dgm:prSet phldrT="[نص]" custT="1"/>
      <dgm:spPr/>
      <dgm:t>
        <a:bodyPr/>
        <a:lstStyle/>
        <a:p>
          <a:pPr rtl="1"/>
          <a:r>
            <a:rPr lang="en-US" sz="1200" b="1" dirty="0" smtClean="0"/>
            <a:t>Evaluation </a:t>
          </a:r>
          <a:endParaRPr lang="ar-SA" sz="1200" b="1" dirty="0" smtClean="0"/>
        </a:p>
        <a:p>
          <a:pPr rtl="1"/>
          <a:r>
            <a:rPr lang="ar-SA" sz="1200" b="1" dirty="0" smtClean="0"/>
            <a:t>التقييم</a:t>
          </a:r>
          <a:endParaRPr lang="ar-SA" sz="1200" b="1" dirty="0"/>
        </a:p>
      </dgm:t>
    </dgm:pt>
    <dgm:pt modelId="{1413075E-F019-4F43-8396-03F36BB38A69}" type="parTrans" cxnId="{F1718869-7AFB-4E33-A3E5-49B0A1C72035}">
      <dgm:prSet/>
      <dgm:spPr/>
      <dgm:t>
        <a:bodyPr/>
        <a:lstStyle/>
        <a:p>
          <a:pPr rtl="1"/>
          <a:endParaRPr lang="ar-SA" sz="1200" b="1"/>
        </a:p>
      </dgm:t>
    </dgm:pt>
    <dgm:pt modelId="{7DAB95C6-0702-411C-855E-D09BDB116CEE}" type="sibTrans" cxnId="{F1718869-7AFB-4E33-A3E5-49B0A1C72035}">
      <dgm:prSet/>
      <dgm:spPr/>
      <dgm:t>
        <a:bodyPr/>
        <a:lstStyle/>
        <a:p>
          <a:pPr rtl="1"/>
          <a:endParaRPr lang="ar-SA" sz="1200" b="1"/>
        </a:p>
      </dgm:t>
    </dgm:pt>
    <dgm:pt modelId="{ADDDF08F-25DA-47CD-AF7F-783E34572406}">
      <dgm:prSet phldrT="[نص]" custT="1"/>
      <dgm:spPr/>
      <dgm:t>
        <a:bodyPr/>
        <a:lstStyle/>
        <a:p>
          <a:pPr rtl="1"/>
          <a:r>
            <a:rPr lang="en-US" sz="1200" b="1" dirty="0" smtClean="0"/>
            <a:t>Identification </a:t>
          </a:r>
          <a:endParaRPr lang="ar-SA" sz="1200" b="1" dirty="0" smtClean="0"/>
        </a:p>
        <a:p>
          <a:pPr rtl="1"/>
          <a:r>
            <a:rPr lang="ar-SA" sz="1200" b="1" dirty="0" smtClean="0"/>
            <a:t>تحديد المشروع</a:t>
          </a:r>
          <a:endParaRPr lang="ar-SA" sz="1200" b="1" dirty="0"/>
        </a:p>
      </dgm:t>
    </dgm:pt>
    <dgm:pt modelId="{25CBDDB5-C24C-440C-9F07-DF87DAC27D7F}" type="sibTrans" cxnId="{12829103-FAB2-4365-812D-A8688B6DBBBA}">
      <dgm:prSet/>
      <dgm:spPr/>
      <dgm:t>
        <a:bodyPr/>
        <a:lstStyle/>
        <a:p>
          <a:pPr rtl="1"/>
          <a:endParaRPr lang="ar-SA" sz="1200" b="1"/>
        </a:p>
      </dgm:t>
    </dgm:pt>
    <dgm:pt modelId="{7F9F983F-51D5-41C4-95AD-4D0702439ED5}" type="parTrans" cxnId="{12829103-FAB2-4365-812D-A8688B6DBBBA}">
      <dgm:prSet/>
      <dgm:spPr/>
      <dgm:t>
        <a:bodyPr/>
        <a:lstStyle/>
        <a:p>
          <a:pPr rtl="1"/>
          <a:endParaRPr lang="ar-SA" sz="1200" b="1"/>
        </a:p>
      </dgm:t>
    </dgm:pt>
    <dgm:pt modelId="{B597D319-E4BB-48E1-874C-566FE935CE70}" type="pres">
      <dgm:prSet presAssocID="{33197AE1-22D3-4243-BAA0-67749131BC8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7B29565-8B29-4D21-8277-DE9F9BCA0F33}" type="pres">
      <dgm:prSet presAssocID="{26B29671-1432-48CF-96A5-14A0ADB69795}" presName="node" presStyleLbl="node1" presStyleIdx="0" presStyleCnt="5" custScaleX="130079" custRadScaleRad="101086" custRadScaleInc="-207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98316F3-A9E2-41BC-BE5C-BABC98389503}" type="pres">
      <dgm:prSet presAssocID="{26B29671-1432-48CF-96A5-14A0ADB69795}" presName="spNode" presStyleCnt="0"/>
      <dgm:spPr/>
    </dgm:pt>
    <dgm:pt modelId="{00418EAA-850B-4BB4-A674-3F33A9302FF9}" type="pres">
      <dgm:prSet presAssocID="{4C4FF6E7-5CA4-4A4C-AAFD-C1C240F26046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05BAF8C0-0BE2-4DBE-AE35-58BC32DA16DC}" type="pres">
      <dgm:prSet presAssocID="{ADDDF08F-25DA-47CD-AF7F-783E34572406}" presName="node" presStyleLbl="node1" presStyleIdx="1" presStyleCnt="5" custScaleX="151911" custRadScaleRad="100828" custRadScaleInc="40082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ED4B86-47C3-4A2A-8BA8-56AA25D1E169}" type="pres">
      <dgm:prSet presAssocID="{ADDDF08F-25DA-47CD-AF7F-783E34572406}" presName="spNode" presStyleCnt="0"/>
      <dgm:spPr/>
    </dgm:pt>
    <dgm:pt modelId="{AEEF938D-95A7-4B60-8E97-1FA0D7E22AA9}" type="pres">
      <dgm:prSet presAssocID="{25CBDDB5-C24C-440C-9F07-DF87DAC27D7F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66AED783-AD9B-4285-8CB8-A8C901CE5BC4}" type="pres">
      <dgm:prSet presAssocID="{7CF08E9C-B5EE-4787-8A43-ED68705E7DA9}" presName="node" presStyleLbl="node1" presStyleIdx="2" presStyleCnt="5" custScaleX="139842" custRadScaleRad="107445" custRadScaleInc="-2863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2B7C985-A97D-4BDE-9FE1-1C8A4BEADD6E}" type="pres">
      <dgm:prSet presAssocID="{7CF08E9C-B5EE-4787-8A43-ED68705E7DA9}" presName="spNode" presStyleCnt="0"/>
      <dgm:spPr/>
    </dgm:pt>
    <dgm:pt modelId="{5C7E455B-CEBE-4444-BD61-00BD5613A6EB}" type="pres">
      <dgm:prSet presAssocID="{3EB1A02E-4775-4F94-9D78-EFD4426CE49B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37755238-9A58-4BF5-9D63-233426FBEAC4}" type="pres">
      <dgm:prSet presAssocID="{74037BEF-46F5-48C9-8738-CB0487C307A2}" presName="node" presStyleLbl="node1" presStyleIdx="3" presStyleCnt="5" custScaleX="157262" custRadScaleRad="111499" custRadScaleInc="3865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453BD9E-3CD6-4D75-80F3-69A6CDD24595}" type="pres">
      <dgm:prSet presAssocID="{74037BEF-46F5-48C9-8738-CB0487C307A2}" presName="spNode" presStyleCnt="0"/>
      <dgm:spPr/>
    </dgm:pt>
    <dgm:pt modelId="{1E3273F4-8F30-4D6D-8793-557523D83FB9}" type="pres">
      <dgm:prSet presAssocID="{8577321B-7EB9-447E-A00B-E33DF3D4D4C0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BE226427-2866-433A-B490-BD4EC86F8A28}" type="pres">
      <dgm:prSet presAssocID="{BFAA456A-AED6-4683-826B-D0515DF8770F}" presName="node" presStyleLbl="node1" presStyleIdx="4" presStyleCnt="5" custScaleX="128692" custRadScaleRad="104351" custRadScaleInc="-3374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8CFFE3-2860-4B72-A222-CC4CC3373FF3}" type="pres">
      <dgm:prSet presAssocID="{BFAA456A-AED6-4683-826B-D0515DF8770F}" presName="spNode" presStyleCnt="0"/>
      <dgm:spPr/>
    </dgm:pt>
    <dgm:pt modelId="{AAD0DB69-2FAA-4043-AC0F-5BDCF0026883}" type="pres">
      <dgm:prSet presAssocID="{7DAB95C6-0702-411C-855E-D09BDB116CEE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934D8325-5F2C-4A39-80B6-8A8C6AF34960}" type="presOf" srcId="{7CF08E9C-B5EE-4787-8A43-ED68705E7DA9}" destId="{66AED783-AD9B-4285-8CB8-A8C901CE5BC4}" srcOrd="0" destOrd="0" presId="urn:microsoft.com/office/officeart/2005/8/layout/cycle5"/>
    <dgm:cxn modelId="{3F6B7222-5D77-4F96-8856-8FEDAD99CE1E}" srcId="{33197AE1-22D3-4243-BAA0-67749131BC8D}" destId="{26B29671-1432-48CF-96A5-14A0ADB69795}" srcOrd="0" destOrd="0" parTransId="{63166CE1-1306-4EB5-AE12-D325783D8DF1}" sibTransId="{4C4FF6E7-5CA4-4A4C-AAFD-C1C240F26046}"/>
    <dgm:cxn modelId="{ED8C5A0C-A65C-4B59-A06D-46534B624BEA}" type="presOf" srcId="{3EB1A02E-4775-4F94-9D78-EFD4426CE49B}" destId="{5C7E455B-CEBE-4444-BD61-00BD5613A6EB}" srcOrd="0" destOrd="0" presId="urn:microsoft.com/office/officeart/2005/8/layout/cycle5"/>
    <dgm:cxn modelId="{F0F5510B-FDFF-4EB7-8B89-04783146D9B5}" srcId="{33197AE1-22D3-4243-BAA0-67749131BC8D}" destId="{7CF08E9C-B5EE-4787-8A43-ED68705E7DA9}" srcOrd="2" destOrd="0" parTransId="{EBD11070-998C-4151-9C4B-3026C0BFF9D8}" sibTransId="{3EB1A02E-4775-4F94-9D78-EFD4426CE49B}"/>
    <dgm:cxn modelId="{B430455B-C6DC-4C75-B3FF-16B2C8CD56E3}" type="presOf" srcId="{8577321B-7EB9-447E-A00B-E33DF3D4D4C0}" destId="{1E3273F4-8F30-4D6D-8793-557523D83FB9}" srcOrd="0" destOrd="0" presId="urn:microsoft.com/office/officeart/2005/8/layout/cycle5"/>
    <dgm:cxn modelId="{F1718869-7AFB-4E33-A3E5-49B0A1C72035}" srcId="{33197AE1-22D3-4243-BAA0-67749131BC8D}" destId="{BFAA456A-AED6-4683-826B-D0515DF8770F}" srcOrd="4" destOrd="0" parTransId="{1413075E-F019-4F43-8396-03F36BB38A69}" sibTransId="{7DAB95C6-0702-411C-855E-D09BDB116CEE}"/>
    <dgm:cxn modelId="{2ABD308B-A4CE-475C-93D7-315E8AF066F4}" type="presOf" srcId="{ADDDF08F-25DA-47CD-AF7F-783E34572406}" destId="{05BAF8C0-0BE2-4DBE-AE35-58BC32DA16DC}" srcOrd="0" destOrd="0" presId="urn:microsoft.com/office/officeart/2005/8/layout/cycle5"/>
    <dgm:cxn modelId="{1E904BD7-C5DF-4E18-BE2F-ADF3F781EE69}" srcId="{33197AE1-22D3-4243-BAA0-67749131BC8D}" destId="{74037BEF-46F5-48C9-8738-CB0487C307A2}" srcOrd="3" destOrd="0" parTransId="{299F29F5-BABD-4281-84FA-49F064713A50}" sibTransId="{8577321B-7EB9-447E-A00B-E33DF3D4D4C0}"/>
    <dgm:cxn modelId="{E5EFE6FA-6B04-45C2-8640-A19792A3A432}" type="presOf" srcId="{25CBDDB5-C24C-440C-9F07-DF87DAC27D7F}" destId="{AEEF938D-95A7-4B60-8E97-1FA0D7E22AA9}" srcOrd="0" destOrd="0" presId="urn:microsoft.com/office/officeart/2005/8/layout/cycle5"/>
    <dgm:cxn modelId="{FE5ED1AA-0FBA-4A77-8C09-8D45A1EFBE95}" type="presOf" srcId="{26B29671-1432-48CF-96A5-14A0ADB69795}" destId="{37B29565-8B29-4D21-8277-DE9F9BCA0F33}" srcOrd="0" destOrd="0" presId="urn:microsoft.com/office/officeart/2005/8/layout/cycle5"/>
    <dgm:cxn modelId="{12829103-FAB2-4365-812D-A8688B6DBBBA}" srcId="{33197AE1-22D3-4243-BAA0-67749131BC8D}" destId="{ADDDF08F-25DA-47CD-AF7F-783E34572406}" srcOrd="1" destOrd="0" parTransId="{7F9F983F-51D5-41C4-95AD-4D0702439ED5}" sibTransId="{25CBDDB5-C24C-440C-9F07-DF87DAC27D7F}"/>
    <dgm:cxn modelId="{0B4C6015-8B06-4F9E-AE0B-E2309214FA75}" type="presOf" srcId="{7DAB95C6-0702-411C-855E-D09BDB116CEE}" destId="{AAD0DB69-2FAA-4043-AC0F-5BDCF0026883}" srcOrd="0" destOrd="0" presId="urn:microsoft.com/office/officeart/2005/8/layout/cycle5"/>
    <dgm:cxn modelId="{B7A4462F-5459-4A89-878A-6CDCC0048A83}" type="presOf" srcId="{33197AE1-22D3-4243-BAA0-67749131BC8D}" destId="{B597D319-E4BB-48E1-874C-566FE935CE70}" srcOrd="0" destOrd="0" presId="urn:microsoft.com/office/officeart/2005/8/layout/cycle5"/>
    <dgm:cxn modelId="{421D14B9-FF44-4CF2-ACDC-28D16517055D}" type="presOf" srcId="{74037BEF-46F5-48C9-8738-CB0487C307A2}" destId="{37755238-9A58-4BF5-9D63-233426FBEAC4}" srcOrd="0" destOrd="0" presId="urn:microsoft.com/office/officeart/2005/8/layout/cycle5"/>
    <dgm:cxn modelId="{8C42486F-0ACB-42B2-84F9-4EA1BAA65CE8}" type="presOf" srcId="{4C4FF6E7-5CA4-4A4C-AAFD-C1C240F26046}" destId="{00418EAA-850B-4BB4-A674-3F33A9302FF9}" srcOrd="0" destOrd="0" presId="urn:microsoft.com/office/officeart/2005/8/layout/cycle5"/>
    <dgm:cxn modelId="{10AF9CC6-4A78-433B-B0BE-A97FE0491CA6}" type="presOf" srcId="{BFAA456A-AED6-4683-826B-D0515DF8770F}" destId="{BE226427-2866-433A-B490-BD4EC86F8A28}" srcOrd="0" destOrd="0" presId="urn:microsoft.com/office/officeart/2005/8/layout/cycle5"/>
    <dgm:cxn modelId="{A543FAEA-31A9-4318-87B6-DBE57CC18549}" type="presParOf" srcId="{B597D319-E4BB-48E1-874C-566FE935CE70}" destId="{37B29565-8B29-4D21-8277-DE9F9BCA0F33}" srcOrd="0" destOrd="0" presId="urn:microsoft.com/office/officeart/2005/8/layout/cycle5"/>
    <dgm:cxn modelId="{2DB65A5F-7299-4070-8C58-863A1D99536D}" type="presParOf" srcId="{B597D319-E4BB-48E1-874C-566FE935CE70}" destId="{E98316F3-A9E2-41BC-BE5C-BABC98389503}" srcOrd="1" destOrd="0" presId="urn:microsoft.com/office/officeart/2005/8/layout/cycle5"/>
    <dgm:cxn modelId="{8BCC0E37-B0D5-47EF-8768-1A7DEE66F8BD}" type="presParOf" srcId="{B597D319-E4BB-48E1-874C-566FE935CE70}" destId="{00418EAA-850B-4BB4-A674-3F33A9302FF9}" srcOrd="2" destOrd="0" presId="urn:microsoft.com/office/officeart/2005/8/layout/cycle5"/>
    <dgm:cxn modelId="{0632D0B3-2593-4FBD-BDAB-2D8B2C63DF65}" type="presParOf" srcId="{B597D319-E4BB-48E1-874C-566FE935CE70}" destId="{05BAF8C0-0BE2-4DBE-AE35-58BC32DA16DC}" srcOrd="3" destOrd="0" presId="urn:microsoft.com/office/officeart/2005/8/layout/cycle5"/>
    <dgm:cxn modelId="{0FE54042-8EBD-4ACB-BE75-4FF0F2746F05}" type="presParOf" srcId="{B597D319-E4BB-48E1-874C-566FE935CE70}" destId="{F9ED4B86-47C3-4A2A-8BA8-56AA25D1E169}" srcOrd="4" destOrd="0" presId="urn:microsoft.com/office/officeart/2005/8/layout/cycle5"/>
    <dgm:cxn modelId="{0BBFAB3E-5AD6-41EE-B315-900A2788C814}" type="presParOf" srcId="{B597D319-E4BB-48E1-874C-566FE935CE70}" destId="{AEEF938D-95A7-4B60-8E97-1FA0D7E22AA9}" srcOrd="5" destOrd="0" presId="urn:microsoft.com/office/officeart/2005/8/layout/cycle5"/>
    <dgm:cxn modelId="{DCDE78D9-BAAD-4226-AFFF-8E080775ACB7}" type="presParOf" srcId="{B597D319-E4BB-48E1-874C-566FE935CE70}" destId="{66AED783-AD9B-4285-8CB8-A8C901CE5BC4}" srcOrd="6" destOrd="0" presId="urn:microsoft.com/office/officeart/2005/8/layout/cycle5"/>
    <dgm:cxn modelId="{E9E07AE7-9230-412C-B5BB-E67484FEF43B}" type="presParOf" srcId="{B597D319-E4BB-48E1-874C-566FE935CE70}" destId="{F2B7C985-A97D-4BDE-9FE1-1C8A4BEADD6E}" srcOrd="7" destOrd="0" presId="urn:microsoft.com/office/officeart/2005/8/layout/cycle5"/>
    <dgm:cxn modelId="{8D5CE0F3-DF37-4BD8-AB83-20375099DB06}" type="presParOf" srcId="{B597D319-E4BB-48E1-874C-566FE935CE70}" destId="{5C7E455B-CEBE-4444-BD61-00BD5613A6EB}" srcOrd="8" destOrd="0" presId="urn:microsoft.com/office/officeart/2005/8/layout/cycle5"/>
    <dgm:cxn modelId="{967F870C-F11B-47C1-8E09-0ABA65233D32}" type="presParOf" srcId="{B597D319-E4BB-48E1-874C-566FE935CE70}" destId="{37755238-9A58-4BF5-9D63-233426FBEAC4}" srcOrd="9" destOrd="0" presId="urn:microsoft.com/office/officeart/2005/8/layout/cycle5"/>
    <dgm:cxn modelId="{9E884896-D8BE-4034-A760-334B0FE42BC8}" type="presParOf" srcId="{B597D319-E4BB-48E1-874C-566FE935CE70}" destId="{5453BD9E-3CD6-4D75-80F3-69A6CDD24595}" srcOrd="10" destOrd="0" presId="urn:microsoft.com/office/officeart/2005/8/layout/cycle5"/>
    <dgm:cxn modelId="{F8963A95-0B58-4A4E-B850-D34ED6C507AB}" type="presParOf" srcId="{B597D319-E4BB-48E1-874C-566FE935CE70}" destId="{1E3273F4-8F30-4D6D-8793-557523D83FB9}" srcOrd="11" destOrd="0" presId="urn:microsoft.com/office/officeart/2005/8/layout/cycle5"/>
    <dgm:cxn modelId="{3C0738A1-DA07-42B7-89FB-62B0757A82EA}" type="presParOf" srcId="{B597D319-E4BB-48E1-874C-566FE935CE70}" destId="{BE226427-2866-433A-B490-BD4EC86F8A28}" srcOrd="12" destOrd="0" presId="urn:microsoft.com/office/officeart/2005/8/layout/cycle5"/>
    <dgm:cxn modelId="{FEE563F2-1140-4BE1-8501-1C64E458E8F1}" type="presParOf" srcId="{B597D319-E4BB-48E1-874C-566FE935CE70}" destId="{478CFFE3-2860-4B72-A222-CC4CC3373FF3}" srcOrd="13" destOrd="0" presId="urn:microsoft.com/office/officeart/2005/8/layout/cycle5"/>
    <dgm:cxn modelId="{988ED461-5C4F-431E-8EC0-755AE74ADD7C}" type="presParOf" srcId="{B597D319-E4BB-48E1-874C-566FE935CE70}" destId="{AAD0DB69-2FAA-4043-AC0F-5BDCF0026883}" srcOrd="14" destOrd="0" presId="urn:microsoft.com/office/officeart/2005/8/layout/cycle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197AE1-22D3-4243-BAA0-67749131BC8D}" type="doc">
      <dgm:prSet loTypeId="urn:microsoft.com/office/officeart/2005/8/layout/cycle5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pPr rtl="1"/>
          <a:endParaRPr lang="ar-SA"/>
        </a:p>
      </dgm:t>
    </dgm:pt>
    <dgm:pt modelId="{26B29671-1432-48CF-96A5-14A0ADB69795}">
      <dgm:prSet phldrT="[نص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1"/>
          <a:r>
            <a:rPr lang="en-US" sz="2400" b="1" dirty="0" smtClean="0"/>
            <a:t>Programming </a:t>
          </a:r>
          <a:r>
            <a:rPr lang="ar-SA" sz="2400" b="1" dirty="0" smtClean="0"/>
            <a:t>البرنامج التمهيدي</a:t>
          </a:r>
          <a:endParaRPr lang="ar-SA" sz="2400" b="1" dirty="0"/>
        </a:p>
      </dgm:t>
    </dgm:pt>
    <dgm:pt modelId="{63166CE1-1306-4EB5-AE12-D325783D8DF1}" type="parTrans" cxnId="{3F6B7222-5D77-4F96-8856-8FEDAD99CE1E}">
      <dgm:prSet/>
      <dgm:spPr/>
      <dgm:t>
        <a:bodyPr/>
        <a:lstStyle/>
        <a:p>
          <a:pPr rtl="1"/>
          <a:endParaRPr lang="ar-SA" sz="2400" b="1"/>
        </a:p>
      </dgm:t>
    </dgm:pt>
    <dgm:pt modelId="{4C4FF6E7-5CA4-4A4C-AAFD-C1C240F26046}" type="sibTrans" cxnId="{3F6B7222-5D77-4F96-8856-8FEDAD99CE1E}">
      <dgm:prSet/>
      <dgm:spPr/>
      <dgm:t>
        <a:bodyPr/>
        <a:lstStyle/>
        <a:p>
          <a:pPr rtl="1"/>
          <a:endParaRPr lang="ar-SA" sz="2400" b="1"/>
        </a:p>
      </dgm:t>
    </dgm:pt>
    <dgm:pt modelId="{7CF08E9C-B5EE-4787-8A43-ED68705E7DA9}">
      <dgm:prSet phldrT="[نص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1"/>
          <a:r>
            <a:rPr lang="en-US" sz="2400" b="1" dirty="0" smtClean="0"/>
            <a:t>Formulation </a:t>
          </a:r>
          <a:endParaRPr lang="ar-SA" sz="2400" b="1" dirty="0" smtClean="0"/>
        </a:p>
        <a:p>
          <a:pPr rtl="1"/>
          <a:r>
            <a:rPr lang="ar-SA" sz="2400" b="1" dirty="0" smtClean="0"/>
            <a:t>صياغة المشروع</a:t>
          </a:r>
          <a:endParaRPr lang="ar-SA" sz="2400" b="1" dirty="0"/>
        </a:p>
      </dgm:t>
    </dgm:pt>
    <dgm:pt modelId="{EBD11070-998C-4151-9C4B-3026C0BFF9D8}" type="parTrans" cxnId="{F0F5510B-FDFF-4EB7-8B89-04783146D9B5}">
      <dgm:prSet/>
      <dgm:spPr/>
      <dgm:t>
        <a:bodyPr/>
        <a:lstStyle/>
        <a:p>
          <a:pPr rtl="1"/>
          <a:endParaRPr lang="ar-SA" sz="2400" b="1"/>
        </a:p>
      </dgm:t>
    </dgm:pt>
    <dgm:pt modelId="{3EB1A02E-4775-4F94-9D78-EFD4426CE49B}" type="sibTrans" cxnId="{F0F5510B-FDFF-4EB7-8B89-04783146D9B5}">
      <dgm:prSet/>
      <dgm:spPr/>
      <dgm:t>
        <a:bodyPr/>
        <a:lstStyle/>
        <a:p>
          <a:pPr rtl="1"/>
          <a:endParaRPr lang="ar-SA" sz="2400" b="1"/>
        </a:p>
      </dgm:t>
    </dgm:pt>
    <dgm:pt modelId="{74037BEF-46F5-48C9-8738-CB0487C307A2}">
      <dgm:prSet phldrT="[نص]" custT="1"/>
      <dgm:spPr/>
      <dgm:t>
        <a:bodyPr/>
        <a:lstStyle/>
        <a:p>
          <a:pPr rtl="1"/>
          <a:r>
            <a:rPr lang="en-US" sz="2400" b="1" dirty="0" smtClean="0"/>
            <a:t>Implementation </a:t>
          </a:r>
        </a:p>
        <a:p>
          <a:pPr rtl="1"/>
          <a:r>
            <a:rPr lang="en-US" sz="2400" b="1" dirty="0" smtClean="0"/>
            <a:t> </a:t>
          </a:r>
          <a:r>
            <a:rPr lang="ar-SA" sz="2400" b="1" dirty="0" smtClean="0"/>
            <a:t>تنفيذ المشروع</a:t>
          </a:r>
          <a:endParaRPr lang="ar-SA" sz="2400" b="1" dirty="0"/>
        </a:p>
      </dgm:t>
    </dgm:pt>
    <dgm:pt modelId="{299F29F5-BABD-4281-84FA-49F064713A50}" type="parTrans" cxnId="{1E904BD7-C5DF-4E18-BE2F-ADF3F781EE69}">
      <dgm:prSet/>
      <dgm:spPr/>
      <dgm:t>
        <a:bodyPr/>
        <a:lstStyle/>
        <a:p>
          <a:pPr rtl="1"/>
          <a:endParaRPr lang="ar-SA" sz="2400" b="1"/>
        </a:p>
      </dgm:t>
    </dgm:pt>
    <dgm:pt modelId="{8577321B-7EB9-447E-A00B-E33DF3D4D4C0}" type="sibTrans" cxnId="{1E904BD7-C5DF-4E18-BE2F-ADF3F781EE69}">
      <dgm:prSet/>
      <dgm:spPr/>
      <dgm:t>
        <a:bodyPr/>
        <a:lstStyle/>
        <a:p>
          <a:pPr rtl="1"/>
          <a:endParaRPr lang="ar-SA" sz="2400" b="1"/>
        </a:p>
      </dgm:t>
    </dgm:pt>
    <dgm:pt modelId="{BFAA456A-AED6-4683-826B-D0515DF8770F}">
      <dgm:prSet phldrT="[نص]" custT="1"/>
      <dgm:spPr/>
      <dgm:t>
        <a:bodyPr/>
        <a:lstStyle/>
        <a:p>
          <a:pPr rtl="1"/>
          <a:r>
            <a:rPr lang="en-US" sz="2400" b="1" dirty="0" smtClean="0"/>
            <a:t>Evaluation </a:t>
          </a:r>
          <a:endParaRPr lang="ar-SA" sz="2400" b="1" dirty="0" smtClean="0"/>
        </a:p>
        <a:p>
          <a:pPr rtl="1"/>
          <a:r>
            <a:rPr lang="ar-SA" sz="2400" b="1" dirty="0" smtClean="0"/>
            <a:t>التقييم</a:t>
          </a:r>
          <a:endParaRPr lang="ar-SA" sz="2400" b="1" dirty="0"/>
        </a:p>
      </dgm:t>
    </dgm:pt>
    <dgm:pt modelId="{1413075E-F019-4F43-8396-03F36BB38A69}" type="parTrans" cxnId="{F1718869-7AFB-4E33-A3E5-49B0A1C72035}">
      <dgm:prSet/>
      <dgm:spPr/>
      <dgm:t>
        <a:bodyPr/>
        <a:lstStyle/>
        <a:p>
          <a:pPr rtl="1"/>
          <a:endParaRPr lang="ar-SA" sz="2400" b="1"/>
        </a:p>
      </dgm:t>
    </dgm:pt>
    <dgm:pt modelId="{7DAB95C6-0702-411C-855E-D09BDB116CEE}" type="sibTrans" cxnId="{F1718869-7AFB-4E33-A3E5-49B0A1C72035}">
      <dgm:prSet/>
      <dgm:spPr/>
      <dgm:t>
        <a:bodyPr/>
        <a:lstStyle/>
        <a:p>
          <a:pPr rtl="1"/>
          <a:endParaRPr lang="ar-SA" sz="2400" b="1"/>
        </a:p>
      </dgm:t>
    </dgm:pt>
    <dgm:pt modelId="{ADDDF08F-25DA-47CD-AF7F-783E34572406}">
      <dgm:prSet phldrT="[نص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1"/>
          <a:r>
            <a:rPr lang="en-US" sz="2400" b="1" dirty="0" smtClean="0"/>
            <a:t>Identification </a:t>
          </a:r>
          <a:endParaRPr lang="ar-SA" sz="2400" b="1" dirty="0" smtClean="0"/>
        </a:p>
        <a:p>
          <a:pPr rtl="1"/>
          <a:r>
            <a:rPr lang="ar-SA" sz="2400" b="1" dirty="0" smtClean="0"/>
            <a:t>تحديد المشروع</a:t>
          </a:r>
          <a:endParaRPr lang="ar-SA" sz="2400" b="1" dirty="0"/>
        </a:p>
      </dgm:t>
    </dgm:pt>
    <dgm:pt modelId="{25CBDDB5-C24C-440C-9F07-DF87DAC27D7F}" type="sibTrans" cxnId="{12829103-FAB2-4365-812D-A8688B6DBBBA}">
      <dgm:prSet/>
      <dgm:spPr/>
      <dgm:t>
        <a:bodyPr/>
        <a:lstStyle/>
        <a:p>
          <a:pPr rtl="1"/>
          <a:endParaRPr lang="ar-SA" sz="2400" b="1"/>
        </a:p>
      </dgm:t>
    </dgm:pt>
    <dgm:pt modelId="{7F9F983F-51D5-41C4-95AD-4D0702439ED5}" type="parTrans" cxnId="{12829103-FAB2-4365-812D-A8688B6DBBBA}">
      <dgm:prSet/>
      <dgm:spPr/>
      <dgm:t>
        <a:bodyPr/>
        <a:lstStyle/>
        <a:p>
          <a:pPr rtl="1"/>
          <a:endParaRPr lang="ar-SA" sz="2400" b="1"/>
        </a:p>
      </dgm:t>
    </dgm:pt>
    <dgm:pt modelId="{B597D319-E4BB-48E1-874C-566FE935CE70}" type="pres">
      <dgm:prSet presAssocID="{33197AE1-22D3-4243-BAA0-67749131BC8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7B29565-8B29-4D21-8277-DE9F9BCA0F33}" type="pres">
      <dgm:prSet presAssocID="{26B29671-1432-48CF-96A5-14A0ADB69795}" presName="node" presStyleLbl="node1" presStyleIdx="0" presStyleCnt="5" custScaleX="130079" custRadScaleRad="101086" custRadScaleInc="-2079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98316F3-A9E2-41BC-BE5C-BABC98389503}" type="pres">
      <dgm:prSet presAssocID="{26B29671-1432-48CF-96A5-14A0ADB69795}" presName="spNode" presStyleCnt="0"/>
      <dgm:spPr/>
      <dgm:t>
        <a:bodyPr/>
        <a:lstStyle/>
        <a:p>
          <a:pPr rtl="1"/>
          <a:endParaRPr lang="ar-SA"/>
        </a:p>
      </dgm:t>
    </dgm:pt>
    <dgm:pt modelId="{00418EAA-850B-4BB4-A674-3F33A9302FF9}" type="pres">
      <dgm:prSet presAssocID="{4C4FF6E7-5CA4-4A4C-AAFD-C1C240F26046}" presName="sibTrans" presStyleLbl="sibTrans1D1" presStyleIdx="0" presStyleCnt="5"/>
      <dgm:spPr/>
      <dgm:t>
        <a:bodyPr/>
        <a:lstStyle/>
        <a:p>
          <a:pPr rtl="1"/>
          <a:endParaRPr lang="ar-SA"/>
        </a:p>
      </dgm:t>
    </dgm:pt>
    <dgm:pt modelId="{05BAF8C0-0BE2-4DBE-AE35-58BC32DA16DC}" type="pres">
      <dgm:prSet presAssocID="{ADDDF08F-25DA-47CD-AF7F-783E34572406}" presName="node" presStyleLbl="node1" presStyleIdx="1" presStyleCnt="5" custScaleX="120356" custScaleY="71485" custRadScaleRad="99405" custRadScaleInc="12759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9ED4B86-47C3-4A2A-8BA8-56AA25D1E169}" type="pres">
      <dgm:prSet presAssocID="{ADDDF08F-25DA-47CD-AF7F-783E34572406}" presName="spNode" presStyleCnt="0"/>
      <dgm:spPr/>
      <dgm:t>
        <a:bodyPr/>
        <a:lstStyle/>
        <a:p>
          <a:pPr rtl="1"/>
          <a:endParaRPr lang="ar-SA"/>
        </a:p>
      </dgm:t>
    </dgm:pt>
    <dgm:pt modelId="{AEEF938D-95A7-4B60-8E97-1FA0D7E22AA9}" type="pres">
      <dgm:prSet presAssocID="{25CBDDB5-C24C-440C-9F07-DF87DAC27D7F}" presName="sibTrans" presStyleLbl="sibTrans1D1" presStyleIdx="1" presStyleCnt="5"/>
      <dgm:spPr/>
      <dgm:t>
        <a:bodyPr/>
        <a:lstStyle/>
        <a:p>
          <a:pPr rtl="1"/>
          <a:endParaRPr lang="ar-SA"/>
        </a:p>
      </dgm:t>
    </dgm:pt>
    <dgm:pt modelId="{66AED783-AD9B-4285-8CB8-A8C901CE5BC4}" type="pres">
      <dgm:prSet presAssocID="{7CF08E9C-B5EE-4787-8A43-ED68705E7DA9}" presName="node" presStyleLbl="node1" presStyleIdx="2" presStyleCnt="5" custScaleX="113604" custScaleY="74859" custRadScaleRad="100017" custRadScaleInc="-4861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2B7C985-A97D-4BDE-9FE1-1C8A4BEADD6E}" type="pres">
      <dgm:prSet presAssocID="{7CF08E9C-B5EE-4787-8A43-ED68705E7DA9}" presName="spNode" presStyleCnt="0"/>
      <dgm:spPr/>
      <dgm:t>
        <a:bodyPr/>
        <a:lstStyle/>
        <a:p>
          <a:pPr rtl="1"/>
          <a:endParaRPr lang="ar-SA"/>
        </a:p>
      </dgm:t>
    </dgm:pt>
    <dgm:pt modelId="{5C7E455B-CEBE-4444-BD61-00BD5613A6EB}" type="pres">
      <dgm:prSet presAssocID="{3EB1A02E-4775-4F94-9D78-EFD4426CE49B}" presName="sibTrans" presStyleLbl="sibTrans1D1" presStyleIdx="2" presStyleCnt="5"/>
      <dgm:spPr/>
      <dgm:t>
        <a:bodyPr/>
        <a:lstStyle/>
        <a:p>
          <a:pPr rtl="1"/>
          <a:endParaRPr lang="ar-SA"/>
        </a:p>
      </dgm:t>
    </dgm:pt>
    <dgm:pt modelId="{37755238-9A58-4BF5-9D63-233426FBEAC4}" type="pres">
      <dgm:prSet presAssocID="{74037BEF-46F5-48C9-8738-CB0487C307A2}" presName="node" presStyleLbl="node1" presStyleIdx="3" presStyleCnt="5" custScaleX="117223" custScaleY="72040" custRadScaleRad="107360" custRadScaleInc="69227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453BD9E-3CD6-4D75-80F3-69A6CDD24595}" type="pres">
      <dgm:prSet presAssocID="{74037BEF-46F5-48C9-8738-CB0487C307A2}" presName="spNode" presStyleCnt="0"/>
      <dgm:spPr/>
      <dgm:t>
        <a:bodyPr/>
        <a:lstStyle/>
        <a:p>
          <a:pPr rtl="1"/>
          <a:endParaRPr lang="ar-SA"/>
        </a:p>
      </dgm:t>
    </dgm:pt>
    <dgm:pt modelId="{1E3273F4-8F30-4D6D-8793-557523D83FB9}" type="pres">
      <dgm:prSet presAssocID="{8577321B-7EB9-447E-A00B-E33DF3D4D4C0}" presName="sibTrans" presStyleLbl="sibTrans1D1" presStyleIdx="3" presStyleCnt="5"/>
      <dgm:spPr/>
      <dgm:t>
        <a:bodyPr/>
        <a:lstStyle/>
        <a:p>
          <a:pPr rtl="1"/>
          <a:endParaRPr lang="ar-SA"/>
        </a:p>
      </dgm:t>
    </dgm:pt>
    <dgm:pt modelId="{BE226427-2866-433A-B490-BD4EC86F8A28}" type="pres">
      <dgm:prSet presAssocID="{BFAA456A-AED6-4683-826B-D0515DF8770F}" presName="node" presStyleLbl="node1" presStyleIdx="4" presStyleCnt="5" custScaleX="103995" custScaleY="72760" custRadScaleRad="106969" custRadScaleInc="-76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78CFFE3-2860-4B72-A222-CC4CC3373FF3}" type="pres">
      <dgm:prSet presAssocID="{BFAA456A-AED6-4683-826B-D0515DF8770F}" presName="spNode" presStyleCnt="0"/>
      <dgm:spPr/>
      <dgm:t>
        <a:bodyPr/>
        <a:lstStyle/>
        <a:p>
          <a:pPr rtl="1"/>
          <a:endParaRPr lang="ar-SA"/>
        </a:p>
      </dgm:t>
    </dgm:pt>
    <dgm:pt modelId="{AAD0DB69-2FAA-4043-AC0F-5BDCF0026883}" type="pres">
      <dgm:prSet presAssocID="{7DAB95C6-0702-411C-855E-D09BDB116CEE}" presName="sibTrans" presStyleLbl="sibTrans1D1" presStyleIdx="4" presStyleCnt="5"/>
      <dgm:spPr/>
      <dgm:t>
        <a:bodyPr/>
        <a:lstStyle/>
        <a:p>
          <a:pPr rtl="1"/>
          <a:endParaRPr lang="ar-SA"/>
        </a:p>
      </dgm:t>
    </dgm:pt>
  </dgm:ptLst>
  <dgm:cxnLst>
    <dgm:cxn modelId="{5335D324-41C0-4322-8C3F-0B40B2A2522D}" type="presOf" srcId="{33197AE1-22D3-4243-BAA0-67749131BC8D}" destId="{B597D319-E4BB-48E1-874C-566FE935CE70}" srcOrd="0" destOrd="0" presId="urn:microsoft.com/office/officeart/2005/8/layout/cycle5"/>
    <dgm:cxn modelId="{7EC1C3E3-0B57-49B9-A249-C56D10576E1D}" type="presOf" srcId="{7CF08E9C-B5EE-4787-8A43-ED68705E7DA9}" destId="{66AED783-AD9B-4285-8CB8-A8C901CE5BC4}" srcOrd="0" destOrd="0" presId="urn:microsoft.com/office/officeart/2005/8/layout/cycle5"/>
    <dgm:cxn modelId="{8A270216-8173-468C-999B-28C52052050F}" type="presOf" srcId="{BFAA456A-AED6-4683-826B-D0515DF8770F}" destId="{BE226427-2866-433A-B490-BD4EC86F8A28}" srcOrd="0" destOrd="0" presId="urn:microsoft.com/office/officeart/2005/8/layout/cycle5"/>
    <dgm:cxn modelId="{B30203E7-A8E8-4F6A-A4DC-2B3CBA086799}" type="presOf" srcId="{ADDDF08F-25DA-47CD-AF7F-783E34572406}" destId="{05BAF8C0-0BE2-4DBE-AE35-58BC32DA16DC}" srcOrd="0" destOrd="0" presId="urn:microsoft.com/office/officeart/2005/8/layout/cycle5"/>
    <dgm:cxn modelId="{6E553F17-09B2-4F2E-910C-16F9E49B4607}" type="presOf" srcId="{74037BEF-46F5-48C9-8738-CB0487C307A2}" destId="{37755238-9A58-4BF5-9D63-233426FBEAC4}" srcOrd="0" destOrd="0" presId="urn:microsoft.com/office/officeart/2005/8/layout/cycle5"/>
    <dgm:cxn modelId="{3F6B7222-5D77-4F96-8856-8FEDAD99CE1E}" srcId="{33197AE1-22D3-4243-BAA0-67749131BC8D}" destId="{26B29671-1432-48CF-96A5-14A0ADB69795}" srcOrd="0" destOrd="0" parTransId="{63166CE1-1306-4EB5-AE12-D325783D8DF1}" sibTransId="{4C4FF6E7-5CA4-4A4C-AAFD-C1C240F26046}"/>
    <dgm:cxn modelId="{F0F5510B-FDFF-4EB7-8B89-04783146D9B5}" srcId="{33197AE1-22D3-4243-BAA0-67749131BC8D}" destId="{7CF08E9C-B5EE-4787-8A43-ED68705E7DA9}" srcOrd="2" destOrd="0" parTransId="{EBD11070-998C-4151-9C4B-3026C0BFF9D8}" sibTransId="{3EB1A02E-4775-4F94-9D78-EFD4426CE49B}"/>
    <dgm:cxn modelId="{F1718869-7AFB-4E33-A3E5-49B0A1C72035}" srcId="{33197AE1-22D3-4243-BAA0-67749131BC8D}" destId="{BFAA456A-AED6-4683-826B-D0515DF8770F}" srcOrd="4" destOrd="0" parTransId="{1413075E-F019-4F43-8396-03F36BB38A69}" sibTransId="{7DAB95C6-0702-411C-855E-D09BDB116CEE}"/>
    <dgm:cxn modelId="{1E904BD7-C5DF-4E18-BE2F-ADF3F781EE69}" srcId="{33197AE1-22D3-4243-BAA0-67749131BC8D}" destId="{74037BEF-46F5-48C9-8738-CB0487C307A2}" srcOrd="3" destOrd="0" parTransId="{299F29F5-BABD-4281-84FA-49F064713A50}" sibTransId="{8577321B-7EB9-447E-A00B-E33DF3D4D4C0}"/>
    <dgm:cxn modelId="{8B619AD2-EF31-4930-9EE2-E1525E226BAE}" type="presOf" srcId="{25CBDDB5-C24C-440C-9F07-DF87DAC27D7F}" destId="{AEEF938D-95A7-4B60-8E97-1FA0D7E22AA9}" srcOrd="0" destOrd="0" presId="urn:microsoft.com/office/officeart/2005/8/layout/cycle5"/>
    <dgm:cxn modelId="{12829103-FAB2-4365-812D-A8688B6DBBBA}" srcId="{33197AE1-22D3-4243-BAA0-67749131BC8D}" destId="{ADDDF08F-25DA-47CD-AF7F-783E34572406}" srcOrd="1" destOrd="0" parTransId="{7F9F983F-51D5-41C4-95AD-4D0702439ED5}" sibTransId="{25CBDDB5-C24C-440C-9F07-DF87DAC27D7F}"/>
    <dgm:cxn modelId="{2002E776-51BD-4E53-9112-2E1DDB0E761B}" type="presOf" srcId="{26B29671-1432-48CF-96A5-14A0ADB69795}" destId="{37B29565-8B29-4D21-8277-DE9F9BCA0F33}" srcOrd="0" destOrd="0" presId="urn:microsoft.com/office/officeart/2005/8/layout/cycle5"/>
    <dgm:cxn modelId="{295EC492-C1F5-4B52-AB6E-5929E4D1137E}" type="presOf" srcId="{4C4FF6E7-5CA4-4A4C-AAFD-C1C240F26046}" destId="{00418EAA-850B-4BB4-A674-3F33A9302FF9}" srcOrd="0" destOrd="0" presId="urn:microsoft.com/office/officeart/2005/8/layout/cycle5"/>
    <dgm:cxn modelId="{6B52D5A6-0FF8-4A18-81A5-4ACA75FEA9B0}" type="presOf" srcId="{3EB1A02E-4775-4F94-9D78-EFD4426CE49B}" destId="{5C7E455B-CEBE-4444-BD61-00BD5613A6EB}" srcOrd="0" destOrd="0" presId="urn:microsoft.com/office/officeart/2005/8/layout/cycle5"/>
    <dgm:cxn modelId="{0B410055-087E-41ED-A1E5-CA0606AE9D84}" type="presOf" srcId="{8577321B-7EB9-447E-A00B-E33DF3D4D4C0}" destId="{1E3273F4-8F30-4D6D-8793-557523D83FB9}" srcOrd="0" destOrd="0" presId="urn:microsoft.com/office/officeart/2005/8/layout/cycle5"/>
    <dgm:cxn modelId="{C62CF141-D864-467D-997B-EBC8A3D1B7A5}" type="presOf" srcId="{7DAB95C6-0702-411C-855E-D09BDB116CEE}" destId="{AAD0DB69-2FAA-4043-AC0F-5BDCF0026883}" srcOrd="0" destOrd="0" presId="urn:microsoft.com/office/officeart/2005/8/layout/cycle5"/>
    <dgm:cxn modelId="{91DDB64F-B43B-4C7B-B42F-9D0FC770CEA7}" type="presParOf" srcId="{B597D319-E4BB-48E1-874C-566FE935CE70}" destId="{37B29565-8B29-4D21-8277-DE9F9BCA0F33}" srcOrd="0" destOrd="0" presId="urn:microsoft.com/office/officeart/2005/8/layout/cycle5"/>
    <dgm:cxn modelId="{13A464EC-EEE4-4EBD-9310-C02EAD8B6504}" type="presParOf" srcId="{B597D319-E4BB-48E1-874C-566FE935CE70}" destId="{E98316F3-A9E2-41BC-BE5C-BABC98389503}" srcOrd="1" destOrd="0" presId="urn:microsoft.com/office/officeart/2005/8/layout/cycle5"/>
    <dgm:cxn modelId="{528A5461-B095-4975-A337-C0C223F76864}" type="presParOf" srcId="{B597D319-E4BB-48E1-874C-566FE935CE70}" destId="{00418EAA-850B-4BB4-A674-3F33A9302FF9}" srcOrd="2" destOrd="0" presId="urn:microsoft.com/office/officeart/2005/8/layout/cycle5"/>
    <dgm:cxn modelId="{1C175053-52CC-47CB-8549-97304DC24E59}" type="presParOf" srcId="{B597D319-E4BB-48E1-874C-566FE935CE70}" destId="{05BAF8C0-0BE2-4DBE-AE35-58BC32DA16DC}" srcOrd="3" destOrd="0" presId="urn:microsoft.com/office/officeart/2005/8/layout/cycle5"/>
    <dgm:cxn modelId="{3EE5952C-350B-47E2-946A-908F3D8C0800}" type="presParOf" srcId="{B597D319-E4BB-48E1-874C-566FE935CE70}" destId="{F9ED4B86-47C3-4A2A-8BA8-56AA25D1E169}" srcOrd="4" destOrd="0" presId="urn:microsoft.com/office/officeart/2005/8/layout/cycle5"/>
    <dgm:cxn modelId="{878EB592-A062-4E82-8EBC-B7D72CDCCF49}" type="presParOf" srcId="{B597D319-E4BB-48E1-874C-566FE935CE70}" destId="{AEEF938D-95A7-4B60-8E97-1FA0D7E22AA9}" srcOrd="5" destOrd="0" presId="urn:microsoft.com/office/officeart/2005/8/layout/cycle5"/>
    <dgm:cxn modelId="{74A9C178-9820-42F0-BC0C-644CC04B163C}" type="presParOf" srcId="{B597D319-E4BB-48E1-874C-566FE935CE70}" destId="{66AED783-AD9B-4285-8CB8-A8C901CE5BC4}" srcOrd="6" destOrd="0" presId="urn:microsoft.com/office/officeart/2005/8/layout/cycle5"/>
    <dgm:cxn modelId="{814B80C3-2965-4F7F-8C33-1591E7F7EDBF}" type="presParOf" srcId="{B597D319-E4BB-48E1-874C-566FE935CE70}" destId="{F2B7C985-A97D-4BDE-9FE1-1C8A4BEADD6E}" srcOrd="7" destOrd="0" presId="urn:microsoft.com/office/officeart/2005/8/layout/cycle5"/>
    <dgm:cxn modelId="{8FC194DF-97ED-4DDF-9816-DB5182636C8B}" type="presParOf" srcId="{B597D319-E4BB-48E1-874C-566FE935CE70}" destId="{5C7E455B-CEBE-4444-BD61-00BD5613A6EB}" srcOrd="8" destOrd="0" presId="urn:microsoft.com/office/officeart/2005/8/layout/cycle5"/>
    <dgm:cxn modelId="{FAE20BFB-256F-436E-B4B5-375B40AD2878}" type="presParOf" srcId="{B597D319-E4BB-48E1-874C-566FE935CE70}" destId="{37755238-9A58-4BF5-9D63-233426FBEAC4}" srcOrd="9" destOrd="0" presId="urn:microsoft.com/office/officeart/2005/8/layout/cycle5"/>
    <dgm:cxn modelId="{E8044CA0-82B1-4D93-A472-BC130C556183}" type="presParOf" srcId="{B597D319-E4BB-48E1-874C-566FE935CE70}" destId="{5453BD9E-3CD6-4D75-80F3-69A6CDD24595}" srcOrd="10" destOrd="0" presId="urn:microsoft.com/office/officeart/2005/8/layout/cycle5"/>
    <dgm:cxn modelId="{C119870C-0122-4873-87EF-E3B9FEB96F8D}" type="presParOf" srcId="{B597D319-E4BB-48E1-874C-566FE935CE70}" destId="{1E3273F4-8F30-4D6D-8793-557523D83FB9}" srcOrd="11" destOrd="0" presId="urn:microsoft.com/office/officeart/2005/8/layout/cycle5"/>
    <dgm:cxn modelId="{0560F783-E955-495E-9B74-4AF8DFAFF8FC}" type="presParOf" srcId="{B597D319-E4BB-48E1-874C-566FE935CE70}" destId="{BE226427-2866-433A-B490-BD4EC86F8A28}" srcOrd="12" destOrd="0" presId="urn:microsoft.com/office/officeart/2005/8/layout/cycle5"/>
    <dgm:cxn modelId="{6FB6A4CB-7438-461A-A52B-7FC63CB4A577}" type="presParOf" srcId="{B597D319-E4BB-48E1-874C-566FE935CE70}" destId="{478CFFE3-2860-4B72-A222-CC4CC3373FF3}" srcOrd="13" destOrd="0" presId="urn:microsoft.com/office/officeart/2005/8/layout/cycle5"/>
    <dgm:cxn modelId="{E4F17644-831C-401A-B83B-82CF3F531D75}" type="presParOf" srcId="{B597D319-E4BB-48E1-874C-566FE935CE70}" destId="{AAD0DB69-2FAA-4043-AC0F-5BDCF0026883}" srcOrd="14" destOrd="0" presId="urn:microsoft.com/office/officeart/2005/8/layout/cycle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18DAF4-D180-4A08-9F4E-6EEFBE57A3F7}" type="doc">
      <dgm:prSet loTypeId="urn:microsoft.com/office/officeart/2005/8/layout/h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F67EB94-B6B8-47BD-A0F5-253B4A2DFBF4}">
      <dgm:prSet phldrT="[Text]"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3600" dirty="0" smtClean="0"/>
            <a:t>Analysis Phase</a:t>
          </a:r>
          <a:endParaRPr lang="en-US" sz="3600" dirty="0" smtClean="0"/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مرحلة التحليل</a:t>
          </a:r>
        </a:p>
      </dgm:t>
    </dgm:pt>
    <dgm:pt modelId="{AAB5903E-BB89-4968-A7B7-D7C9155BBBC4}" type="parTrans" cxnId="{F01730B0-A05C-4EAF-A1B2-BBC74D0ECA58}">
      <dgm:prSet/>
      <dgm:spPr/>
      <dgm:t>
        <a:bodyPr/>
        <a:lstStyle/>
        <a:p>
          <a:endParaRPr lang="en-US" sz="1100"/>
        </a:p>
      </dgm:t>
    </dgm:pt>
    <dgm:pt modelId="{14736976-49E3-41D0-9356-FDD818848440}" type="sibTrans" cxnId="{F01730B0-A05C-4EAF-A1B2-BBC74D0ECA58}">
      <dgm:prSet/>
      <dgm:spPr/>
      <dgm:t>
        <a:bodyPr/>
        <a:lstStyle/>
        <a:p>
          <a:endParaRPr lang="en-US" sz="1100"/>
        </a:p>
      </dgm:t>
    </dgm:pt>
    <dgm:pt modelId="{80770752-DA5B-421F-9215-7B65C97EDFA5}">
      <dgm:prSet phldrT="[Text]" custT="1"/>
      <dgm:spPr/>
      <dgm:t>
        <a:bodyPr/>
        <a:lstStyle/>
        <a:p>
          <a:pPr rtl="0"/>
          <a:r>
            <a:rPr lang="en-US" sz="2800" dirty="0" smtClean="0"/>
            <a:t>Problem identification</a:t>
          </a:r>
          <a:endParaRPr lang="en-US" sz="2800" dirty="0"/>
        </a:p>
      </dgm:t>
    </dgm:pt>
    <dgm:pt modelId="{B38DDD09-96BB-4650-9D64-9D35C835CFB1}" type="parTrans" cxnId="{99C82142-B4F0-47C0-9E6A-3B64843A8EE6}">
      <dgm:prSet/>
      <dgm:spPr/>
      <dgm:t>
        <a:bodyPr/>
        <a:lstStyle/>
        <a:p>
          <a:endParaRPr lang="en-US" sz="1100"/>
        </a:p>
      </dgm:t>
    </dgm:pt>
    <dgm:pt modelId="{7131FD5A-D929-4016-8BE7-2060E3AD57B2}" type="sibTrans" cxnId="{99C82142-B4F0-47C0-9E6A-3B64843A8EE6}">
      <dgm:prSet/>
      <dgm:spPr/>
      <dgm:t>
        <a:bodyPr/>
        <a:lstStyle/>
        <a:p>
          <a:endParaRPr lang="en-US" sz="1100"/>
        </a:p>
      </dgm:t>
    </dgm:pt>
    <dgm:pt modelId="{4BA0E5E8-CD9F-48F7-A828-7D302B467F33}">
      <dgm:prSet phldrT="[Text]" custT="1"/>
      <dgm:spPr/>
      <dgm:t>
        <a:bodyPr/>
        <a:lstStyle/>
        <a:p>
          <a:pPr rtl="0"/>
          <a:r>
            <a:rPr lang="fi-FI" sz="3600" dirty="0" smtClean="0"/>
            <a:t>Planning Phase</a:t>
          </a:r>
        </a:p>
        <a:p>
          <a:pPr rtl="0"/>
          <a:r>
            <a:rPr lang="ar-SA" sz="3600" dirty="0" smtClean="0"/>
            <a:t>مرحلة التخطيط</a:t>
          </a:r>
          <a:endParaRPr lang="en-US" sz="3600" dirty="0"/>
        </a:p>
      </dgm:t>
    </dgm:pt>
    <dgm:pt modelId="{23EAA7FD-C6B8-401F-9207-86135190AC0C}" type="parTrans" cxnId="{3250DD89-460C-4FF7-8595-2BE2E351F072}">
      <dgm:prSet/>
      <dgm:spPr/>
      <dgm:t>
        <a:bodyPr/>
        <a:lstStyle/>
        <a:p>
          <a:endParaRPr lang="en-US" sz="1100"/>
        </a:p>
      </dgm:t>
    </dgm:pt>
    <dgm:pt modelId="{6230A281-BE40-4189-9BF0-BE23A7B7C8A9}" type="sibTrans" cxnId="{3250DD89-460C-4FF7-8595-2BE2E351F072}">
      <dgm:prSet/>
      <dgm:spPr/>
      <dgm:t>
        <a:bodyPr/>
        <a:lstStyle/>
        <a:p>
          <a:endParaRPr lang="en-US" sz="1100"/>
        </a:p>
      </dgm:t>
    </dgm:pt>
    <dgm:pt modelId="{0D2FA775-F534-44E6-9B1E-C6AECB673FF3}">
      <dgm:prSet phldrT="[Text]" custT="1"/>
      <dgm:spPr/>
      <dgm:t>
        <a:bodyPr/>
        <a:lstStyle/>
        <a:p>
          <a:pPr rtl="0"/>
          <a:r>
            <a:rPr lang="en-US" sz="2400" dirty="0" smtClean="0"/>
            <a:t>Defining Goals</a:t>
          </a:r>
          <a:endParaRPr lang="en-US" sz="2400" dirty="0"/>
        </a:p>
      </dgm:t>
    </dgm:pt>
    <dgm:pt modelId="{7A69F198-2F56-4A11-BCFE-63B88DF14771}" type="parTrans" cxnId="{2C84511A-5C0A-4FED-B30C-800536DAD3F3}">
      <dgm:prSet/>
      <dgm:spPr/>
      <dgm:t>
        <a:bodyPr/>
        <a:lstStyle/>
        <a:p>
          <a:endParaRPr lang="en-US" sz="1100"/>
        </a:p>
      </dgm:t>
    </dgm:pt>
    <dgm:pt modelId="{27F9E54E-EE58-4405-A727-BA4BBEAE8E99}" type="sibTrans" cxnId="{2C84511A-5C0A-4FED-B30C-800536DAD3F3}">
      <dgm:prSet/>
      <dgm:spPr/>
      <dgm:t>
        <a:bodyPr/>
        <a:lstStyle/>
        <a:p>
          <a:endParaRPr lang="en-US" sz="1100"/>
        </a:p>
      </dgm:t>
    </dgm:pt>
    <dgm:pt modelId="{1B21E3D6-6BB1-4A64-A0A7-49BFC9F28F2C}">
      <dgm:prSet phldrT="[Text]" custT="1"/>
      <dgm:spPr/>
      <dgm:t>
        <a:bodyPr/>
        <a:lstStyle/>
        <a:p>
          <a:pPr rtl="0"/>
          <a:r>
            <a:rPr lang="en-US" sz="2400" dirty="0" smtClean="0"/>
            <a:t>Defining activities</a:t>
          </a:r>
          <a:endParaRPr lang="en-US" sz="2400" dirty="0"/>
        </a:p>
      </dgm:t>
    </dgm:pt>
    <dgm:pt modelId="{3876F48B-F234-42CB-94CF-F78ABD649C00}" type="parTrans" cxnId="{22BBA7CD-CEF1-49C6-B6A0-A03FC87836B0}">
      <dgm:prSet/>
      <dgm:spPr/>
      <dgm:t>
        <a:bodyPr/>
        <a:lstStyle/>
        <a:p>
          <a:endParaRPr lang="en-US" sz="1100"/>
        </a:p>
      </dgm:t>
    </dgm:pt>
    <dgm:pt modelId="{99CEE7FE-6342-488D-83FE-EBAE3079F9D1}" type="sibTrans" cxnId="{22BBA7CD-CEF1-49C6-B6A0-A03FC87836B0}">
      <dgm:prSet/>
      <dgm:spPr/>
      <dgm:t>
        <a:bodyPr/>
        <a:lstStyle/>
        <a:p>
          <a:endParaRPr lang="en-US" sz="1100"/>
        </a:p>
      </dgm:t>
    </dgm:pt>
    <dgm:pt modelId="{D36D6927-A299-460C-9E3E-967C1FB8F1AE}">
      <dgm:prSet phldrT="[Text]" custT="1"/>
      <dgm:spPr/>
      <dgm:t>
        <a:bodyPr/>
        <a:lstStyle/>
        <a:p>
          <a:pPr rtl="0"/>
          <a:r>
            <a:rPr lang="en-US" sz="2800" dirty="0" smtClean="0"/>
            <a:t>Objectives tree Analysis </a:t>
          </a:r>
          <a:endParaRPr lang="en-US" sz="2800" dirty="0"/>
        </a:p>
      </dgm:t>
    </dgm:pt>
    <dgm:pt modelId="{2D71D679-CEE4-442E-B747-314DE66B77CD}" type="parTrans" cxnId="{D39D84B1-D017-41CD-A7C9-AE258B474BA8}">
      <dgm:prSet/>
      <dgm:spPr/>
      <dgm:t>
        <a:bodyPr/>
        <a:lstStyle/>
        <a:p>
          <a:endParaRPr lang="en-US"/>
        </a:p>
      </dgm:t>
    </dgm:pt>
    <dgm:pt modelId="{3B4D2EC9-C35B-42DC-B7EE-8B618DCB8AEE}" type="sibTrans" cxnId="{D39D84B1-D017-41CD-A7C9-AE258B474BA8}">
      <dgm:prSet/>
      <dgm:spPr/>
      <dgm:t>
        <a:bodyPr/>
        <a:lstStyle/>
        <a:p>
          <a:endParaRPr lang="en-US"/>
        </a:p>
      </dgm:t>
    </dgm:pt>
    <dgm:pt modelId="{08010F9B-471B-4AC7-BB93-7B13DAE0DCAB}">
      <dgm:prSet phldrT="[Text]" custT="1"/>
      <dgm:spPr/>
      <dgm:t>
        <a:bodyPr/>
        <a:lstStyle/>
        <a:p>
          <a:pPr rtl="0"/>
          <a:r>
            <a:rPr lang="en-US" sz="2800" dirty="0" smtClean="0"/>
            <a:t>Strategy Analysis</a:t>
          </a:r>
          <a:endParaRPr lang="en-US" sz="2800" dirty="0"/>
        </a:p>
      </dgm:t>
    </dgm:pt>
    <dgm:pt modelId="{DE8597F0-5D80-48CB-B7AB-4AD1483F9376}" type="parTrans" cxnId="{98D09711-FBEF-45C8-B9FB-381619C2CDF4}">
      <dgm:prSet/>
      <dgm:spPr/>
      <dgm:t>
        <a:bodyPr/>
        <a:lstStyle/>
        <a:p>
          <a:endParaRPr lang="en-US"/>
        </a:p>
      </dgm:t>
    </dgm:pt>
    <dgm:pt modelId="{59BE2BE0-B64E-4E48-AB10-8EFC32D2716E}" type="sibTrans" cxnId="{98D09711-FBEF-45C8-B9FB-381619C2CDF4}">
      <dgm:prSet/>
      <dgm:spPr/>
      <dgm:t>
        <a:bodyPr/>
        <a:lstStyle/>
        <a:p>
          <a:endParaRPr lang="en-US"/>
        </a:p>
      </dgm:t>
    </dgm:pt>
    <dgm:pt modelId="{040437AB-0220-4822-8D54-6A7791FAB78C}">
      <dgm:prSet phldrT="[Text]" custT="1"/>
      <dgm:spPr/>
      <dgm:t>
        <a:bodyPr/>
        <a:lstStyle/>
        <a:p>
          <a:pPr rtl="0"/>
          <a:r>
            <a:rPr lang="en-US" sz="2800" dirty="0" smtClean="0"/>
            <a:t>Problems tree analysis </a:t>
          </a:r>
          <a:endParaRPr lang="en-US" sz="2800" dirty="0"/>
        </a:p>
      </dgm:t>
    </dgm:pt>
    <dgm:pt modelId="{760F617C-627C-4698-8807-BBFA87B1BFCD}" type="parTrans" cxnId="{AC09A946-1204-4078-8459-D9CA2F12E128}">
      <dgm:prSet/>
      <dgm:spPr/>
      <dgm:t>
        <a:bodyPr/>
        <a:lstStyle/>
        <a:p>
          <a:endParaRPr lang="en-US"/>
        </a:p>
      </dgm:t>
    </dgm:pt>
    <dgm:pt modelId="{016502E1-8643-478C-9712-8C06A5E945C0}" type="sibTrans" cxnId="{AC09A946-1204-4078-8459-D9CA2F12E128}">
      <dgm:prSet/>
      <dgm:spPr/>
      <dgm:t>
        <a:bodyPr/>
        <a:lstStyle/>
        <a:p>
          <a:endParaRPr lang="en-US"/>
        </a:p>
      </dgm:t>
    </dgm:pt>
    <dgm:pt modelId="{7DDE8EF4-3D0A-4D30-A073-EDFCCB45B718}">
      <dgm:prSet phldrT="[Text]" custT="1"/>
      <dgm:spPr/>
      <dgm:t>
        <a:bodyPr/>
        <a:lstStyle/>
        <a:p>
          <a:pPr rtl="0"/>
          <a:r>
            <a:rPr lang="nb-NO" sz="2800" dirty="0" smtClean="0"/>
            <a:t>Stakeholder analysis</a:t>
          </a:r>
          <a:endParaRPr lang="en-US" sz="2800" dirty="0"/>
        </a:p>
      </dgm:t>
    </dgm:pt>
    <dgm:pt modelId="{778E4200-3A66-4F81-A645-364766CDAF6F}" type="parTrans" cxnId="{CE1DB37E-A113-49EA-BC88-379D3259F2CF}">
      <dgm:prSet/>
      <dgm:spPr/>
      <dgm:t>
        <a:bodyPr/>
        <a:lstStyle/>
        <a:p>
          <a:endParaRPr lang="en-US"/>
        </a:p>
      </dgm:t>
    </dgm:pt>
    <dgm:pt modelId="{B86573E1-0942-4FD4-A457-662BDED5AC0E}" type="sibTrans" cxnId="{CE1DB37E-A113-49EA-BC88-379D3259F2CF}">
      <dgm:prSet/>
      <dgm:spPr/>
      <dgm:t>
        <a:bodyPr/>
        <a:lstStyle/>
        <a:p>
          <a:endParaRPr lang="en-US"/>
        </a:p>
      </dgm:t>
    </dgm:pt>
    <dgm:pt modelId="{01849667-A4D3-4C85-BD37-7963543E516B}" type="pres">
      <dgm:prSet presAssocID="{7A18DAF4-D180-4A08-9F4E-6EEFBE57A3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15635C-41F6-459B-81C6-395C642A19C2}" type="pres">
      <dgm:prSet presAssocID="{4F67EB94-B6B8-47BD-A0F5-253B4A2DFBF4}" presName="composite" presStyleCnt="0"/>
      <dgm:spPr/>
    </dgm:pt>
    <dgm:pt modelId="{E64FAEF9-E55C-4927-B5EE-DFAF1C650A74}" type="pres">
      <dgm:prSet presAssocID="{4F67EB94-B6B8-47BD-A0F5-253B4A2DFBF4}" presName="parTx" presStyleLbl="alignNode1" presStyleIdx="0" presStyleCnt="2" custScaleX="111696" custScaleY="119379" custLinFactNeighborX="7298" custLinFactNeighborY="-107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A8B02-5A65-4239-823D-D7F0062E407C}" type="pres">
      <dgm:prSet presAssocID="{4F67EB94-B6B8-47BD-A0F5-253B4A2DFBF4}" presName="desTx" presStyleLbl="alignAccFollowNode1" presStyleIdx="0" presStyleCnt="2" custScaleX="112423" custLinFactNeighborX="7277" custLinFactNeighborY="17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6DDCA-2CCD-46F6-BEFF-DE37BACDB0AB}" type="pres">
      <dgm:prSet presAssocID="{14736976-49E3-41D0-9356-FDD818848440}" presName="space" presStyleCnt="0"/>
      <dgm:spPr/>
    </dgm:pt>
    <dgm:pt modelId="{5B8511C6-EB5C-4830-9221-67D7AFA0DE4A}" type="pres">
      <dgm:prSet presAssocID="{4BA0E5E8-CD9F-48F7-A828-7D302B467F33}" presName="composite" presStyleCnt="0"/>
      <dgm:spPr/>
    </dgm:pt>
    <dgm:pt modelId="{93ABF6E9-778C-4A0F-82D2-68C198C9F62C}" type="pres">
      <dgm:prSet presAssocID="{4BA0E5E8-CD9F-48F7-A828-7D302B467F33}" presName="parTx" presStyleLbl="alignNode1" presStyleIdx="1" presStyleCnt="2" custLinFactNeighborY="-52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0DF6A-C62E-4C77-9523-BCA29380183A}" type="pres">
      <dgm:prSet presAssocID="{4BA0E5E8-CD9F-48F7-A828-7D302B467F33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7B7D70-3C91-436F-A16E-E152B6635397}" type="presOf" srcId="{4BA0E5E8-CD9F-48F7-A828-7D302B467F33}" destId="{93ABF6E9-778C-4A0F-82D2-68C198C9F62C}" srcOrd="0" destOrd="0" presId="urn:microsoft.com/office/officeart/2005/8/layout/hList1"/>
    <dgm:cxn modelId="{AC09A946-1204-4078-8459-D9CA2F12E128}" srcId="{4F67EB94-B6B8-47BD-A0F5-253B4A2DFBF4}" destId="{040437AB-0220-4822-8D54-6A7791FAB78C}" srcOrd="2" destOrd="0" parTransId="{760F617C-627C-4698-8807-BBFA87B1BFCD}" sibTransId="{016502E1-8643-478C-9712-8C06A5E945C0}"/>
    <dgm:cxn modelId="{22BBA7CD-CEF1-49C6-B6A0-A03FC87836B0}" srcId="{4BA0E5E8-CD9F-48F7-A828-7D302B467F33}" destId="{1B21E3D6-6BB1-4A64-A0A7-49BFC9F28F2C}" srcOrd="1" destOrd="0" parTransId="{3876F48B-F234-42CB-94CF-F78ABD649C00}" sibTransId="{99CEE7FE-6342-488D-83FE-EBAE3079F9D1}"/>
    <dgm:cxn modelId="{99C82142-B4F0-47C0-9E6A-3B64843A8EE6}" srcId="{4F67EB94-B6B8-47BD-A0F5-253B4A2DFBF4}" destId="{80770752-DA5B-421F-9215-7B65C97EDFA5}" srcOrd="0" destOrd="0" parTransId="{B38DDD09-96BB-4650-9D64-9D35C835CFB1}" sibTransId="{7131FD5A-D929-4016-8BE7-2060E3AD57B2}"/>
    <dgm:cxn modelId="{A4109E46-D3A4-4E87-A499-55F07BEEC312}" type="presOf" srcId="{7A18DAF4-D180-4A08-9F4E-6EEFBE57A3F7}" destId="{01849667-A4D3-4C85-BD37-7963543E516B}" srcOrd="0" destOrd="0" presId="urn:microsoft.com/office/officeart/2005/8/layout/hList1"/>
    <dgm:cxn modelId="{41AC6DEF-4D59-4894-99F1-1A078D18C7DD}" type="presOf" srcId="{7DDE8EF4-3D0A-4D30-A073-EDFCCB45B718}" destId="{920A8B02-5A65-4239-823D-D7F0062E407C}" srcOrd="0" destOrd="1" presId="urn:microsoft.com/office/officeart/2005/8/layout/hList1"/>
    <dgm:cxn modelId="{2C84511A-5C0A-4FED-B30C-800536DAD3F3}" srcId="{4BA0E5E8-CD9F-48F7-A828-7D302B467F33}" destId="{0D2FA775-F534-44E6-9B1E-C6AECB673FF3}" srcOrd="0" destOrd="0" parTransId="{7A69F198-2F56-4A11-BCFE-63B88DF14771}" sibTransId="{27F9E54E-EE58-4405-A727-BA4BBEAE8E99}"/>
    <dgm:cxn modelId="{F12D77F0-A706-435B-9EF4-A704446FC1A7}" type="presOf" srcId="{4F67EB94-B6B8-47BD-A0F5-253B4A2DFBF4}" destId="{E64FAEF9-E55C-4927-B5EE-DFAF1C650A74}" srcOrd="0" destOrd="0" presId="urn:microsoft.com/office/officeart/2005/8/layout/hList1"/>
    <dgm:cxn modelId="{50D47218-CB2B-48BC-AB1E-381925DA1D0E}" type="presOf" srcId="{1B21E3D6-6BB1-4A64-A0A7-49BFC9F28F2C}" destId="{30A0DF6A-C62E-4C77-9523-BCA29380183A}" srcOrd="0" destOrd="1" presId="urn:microsoft.com/office/officeart/2005/8/layout/hList1"/>
    <dgm:cxn modelId="{F01730B0-A05C-4EAF-A1B2-BBC74D0ECA58}" srcId="{7A18DAF4-D180-4A08-9F4E-6EEFBE57A3F7}" destId="{4F67EB94-B6B8-47BD-A0F5-253B4A2DFBF4}" srcOrd="0" destOrd="0" parTransId="{AAB5903E-BB89-4968-A7B7-D7C9155BBBC4}" sibTransId="{14736976-49E3-41D0-9356-FDD818848440}"/>
    <dgm:cxn modelId="{D39D84B1-D017-41CD-A7C9-AE258B474BA8}" srcId="{4F67EB94-B6B8-47BD-A0F5-253B4A2DFBF4}" destId="{D36D6927-A299-460C-9E3E-967C1FB8F1AE}" srcOrd="3" destOrd="0" parTransId="{2D71D679-CEE4-442E-B747-314DE66B77CD}" sibTransId="{3B4D2EC9-C35B-42DC-B7EE-8B618DCB8AEE}"/>
    <dgm:cxn modelId="{D1B0142C-34D0-498F-9D04-B86048D1F4CE}" type="presOf" srcId="{80770752-DA5B-421F-9215-7B65C97EDFA5}" destId="{920A8B02-5A65-4239-823D-D7F0062E407C}" srcOrd="0" destOrd="0" presId="urn:microsoft.com/office/officeart/2005/8/layout/hList1"/>
    <dgm:cxn modelId="{CE1DB37E-A113-49EA-BC88-379D3259F2CF}" srcId="{4F67EB94-B6B8-47BD-A0F5-253B4A2DFBF4}" destId="{7DDE8EF4-3D0A-4D30-A073-EDFCCB45B718}" srcOrd="1" destOrd="0" parTransId="{778E4200-3A66-4F81-A645-364766CDAF6F}" sibTransId="{B86573E1-0942-4FD4-A457-662BDED5AC0E}"/>
    <dgm:cxn modelId="{98D09711-FBEF-45C8-B9FB-381619C2CDF4}" srcId="{4F67EB94-B6B8-47BD-A0F5-253B4A2DFBF4}" destId="{08010F9B-471B-4AC7-BB93-7B13DAE0DCAB}" srcOrd="4" destOrd="0" parTransId="{DE8597F0-5D80-48CB-B7AB-4AD1483F9376}" sibTransId="{59BE2BE0-B64E-4E48-AB10-8EFC32D2716E}"/>
    <dgm:cxn modelId="{3250DD89-460C-4FF7-8595-2BE2E351F072}" srcId="{7A18DAF4-D180-4A08-9F4E-6EEFBE57A3F7}" destId="{4BA0E5E8-CD9F-48F7-A828-7D302B467F33}" srcOrd="1" destOrd="0" parTransId="{23EAA7FD-C6B8-401F-9207-86135190AC0C}" sibTransId="{6230A281-BE40-4189-9BF0-BE23A7B7C8A9}"/>
    <dgm:cxn modelId="{6A1DFC5F-4C10-40EF-8CAB-6DB5200D2D9D}" type="presOf" srcId="{040437AB-0220-4822-8D54-6A7791FAB78C}" destId="{920A8B02-5A65-4239-823D-D7F0062E407C}" srcOrd="0" destOrd="2" presId="urn:microsoft.com/office/officeart/2005/8/layout/hList1"/>
    <dgm:cxn modelId="{1820A4B8-89D9-41FA-BA87-9CD29DD75AC5}" type="presOf" srcId="{08010F9B-471B-4AC7-BB93-7B13DAE0DCAB}" destId="{920A8B02-5A65-4239-823D-D7F0062E407C}" srcOrd="0" destOrd="4" presId="urn:microsoft.com/office/officeart/2005/8/layout/hList1"/>
    <dgm:cxn modelId="{45D3A3BD-9B3A-4EF4-8463-C7323293B524}" type="presOf" srcId="{D36D6927-A299-460C-9E3E-967C1FB8F1AE}" destId="{920A8B02-5A65-4239-823D-D7F0062E407C}" srcOrd="0" destOrd="3" presId="urn:microsoft.com/office/officeart/2005/8/layout/hList1"/>
    <dgm:cxn modelId="{5958B58C-A9FE-4C70-8A7D-C596B7571B40}" type="presOf" srcId="{0D2FA775-F534-44E6-9B1E-C6AECB673FF3}" destId="{30A0DF6A-C62E-4C77-9523-BCA29380183A}" srcOrd="0" destOrd="0" presId="urn:microsoft.com/office/officeart/2005/8/layout/hList1"/>
    <dgm:cxn modelId="{609EE557-049B-40D5-BDAC-E826D8263DF6}" type="presParOf" srcId="{01849667-A4D3-4C85-BD37-7963543E516B}" destId="{3D15635C-41F6-459B-81C6-395C642A19C2}" srcOrd="0" destOrd="0" presId="urn:microsoft.com/office/officeart/2005/8/layout/hList1"/>
    <dgm:cxn modelId="{B0529D43-1A01-4E0E-B363-FC0BCCD33471}" type="presParOf" srcId="{3D15635C-41F6-459B-81C6-395C642A19C2}" destId="{E64FAEF9-E55C-4927-B5EE-DFAF1C650A74}" srcOrd="0" destOrd="0" presId="urn:microsoft.com/office/officeart/2005/8/layout/hList1"/>
    <dgm:cxn modelId="{BCE105D9-93B6-4BDD-872F-372EDA6DC34E}" type="presParOf" srcId="{3D15635C-41F6-459B-81C6-395C642A19C2}" destId="{920A8B02-5A65-4239-823D-D7F0062E407C}" srcOrd="1" destOrd="0" presId="urn:microsoft.com/office/officeart/2005/8/layout/hList1"/>
    <dgm:cxn modelId="{637372E6-1896-4F4B-BE81-DA0BC2212017}" type="presParOf" srcId="{01849667-A4D3-4C85-BD37-7963543E516B}" destId="{4A66DDCA-2CCD-46F6-BEFF-DE37BACDB0AB}" srcOrd="1" destOrd="0" presId="urn:microsoft.com/office/officeart/2005/8/layout/hList1"/>
    <dgm:cxn modelId="{4E85C20E-7C7A-49FB-8E1C-DAB5D2028672}" type="presParOf" srcId="{01849667-A4D3-4C85-BD37-7963543E516B}" destId="{5B8511C6-EB5C-4830-9221-67D7AFA0DE4A}" srcOrd="2" destOrd="0" presId="urn:microsoft.com/office/officeart/2005/8/layout/hList1"/>
    <dgm:cxn modelId="{B6D7088C-9CC1-4322-A677-BA9DF5A6820F}" type="presParOf" srcId="{5B8511C6-EB5C-4830-9221-67D7AFA0DE4A}" destId="{93ABF6E9-778C-4A0F-82D2-68C198C9F62C}" srcOrd="0" destOrd="0" presId="urn:microsoft.com/office/officeart/2005/8/layout/hList1"/>
    <dgm:cxn modelId="{92CFE94A-AADF-434B-BE74-EA3AC9146CF8}" type="presParOf" srcId="{5B8511C6-EB5C-4830-9221-67D7AFA0DE4A}" destId="{30A0DF6A-C62E-4C77-9523-BCA29380183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18DAF4-D180-4A08-9F4E-6EEFBE57A3F7}" type="doc">
      <dgm:prSet loTypeId="urn:microsoft.com/office/officeart/2005/8/layout/h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F67EB94-B6B8-47BD-A0F5-253B4A2DFBF4}">
      <dgm:prSet phldrT="[Text]"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3600" dirty="0" smtClean="0"/>
            <a:t>Analysis Phase</a:t>
          </a:r>
          <a:endParaRPr lang="en-US" sz="3600" dirty="0" smtClean="0"/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مرحلة التحليل</a:t>
          </a:r>
        </a:p>
      </dgm:t>
    </dgm:pt>
    <dgm:pt modelId="{AAB5903E-BB89-4968-A7B7-D7C9155BBBC4}" type="parTrans" cxnId="{F01730B0-A05C-4EAF-A1B2-BBC74D0ECA58}">
      <dgm:prSet/>
      <dgm:spPr/>
      <dgm:t>
        <a:bodyPr/>
        <a:lstStyle/>
        <a:p>
          <a:endParaRPr lang="en-US" sz="1100"/>
        </a:p>
      </dgm:t>
    </dgm:pt>
    <dgm:pt modelId="{14736976-49E3-41D0-9356-FDD818848440}" type="sibTrans" cxnId="{F01730B0-A05C-4EAF-A1B2-BBC74D0ECA58}">
      <dgm:prSet/>
      <dgm:spPr/>
      <dgm:t>
        <a:bodyPr/>
        <a:lstStyle/>
        <a:p>
          <a:endParaRPr lang="en-US" sz="1100"/>
        </a:p>
      </dgm:t>
    </dgm:pt>
    <dgm:pt modelId="{80770752-DA5B-421F-9215-7B65C97EDFA5}">
      <dgm:prSet phldrT="[Text]" custT="1"/>
      <dgm:spPr/>
      <dgm:t>
        <a:bodyPr/>
        <a:lstStyle/>
        <a:p>
          <a:pPr rtl="0"/>
          <a:r>
            <a:rPr lang="en-US" sz="2800" dirty="0" smtClean="0"/>
            <a:t>Problem identification</a:t>
          </a:r>
          <a:endParaRPr lang="en-US" sz="2800" dirty="0"/>
        </a:p>
      </dgm:t>
    </dgm:pt>
    <dgm:pt modelId="{B38DDD09-96BB-4650-9D64-9D35C835CFB1}" type="parTrans" cxnId="{99C82142-B4F0-47C0-9E6A-3B64843A8EE6}">
      <dgm:prSet/>
      <dgm:spPr/>
      <dgm:t>
        <a:bodyPr/>
        <a:lstStyle/>
        <a:p>
          <a:endParaRPr lang="en-US" sz="1100"/>
        </a:p>
      </dgm:t>
    </dgm:pt>
    <dgm:pt modelId="{7131FD5A-D929-4016-8BE7-2060E3AD57B2}" type="sibTrans" cxnId="{99C82142-B4F0-47C0-9E6A-3B64843A8EE6}">
      <dgm:prSet/>
      <dgm:spPr/>
      <dgm:t>
        <a:bodyPr/>
        <a:lstStyle/>
        <a:p>
          <a:endParaRPr lang="en-US" sz="1100"/>
        </a:p>
      </dgm:t>
    </dgm:pt>
    <dgm:pt modelId="{4BA0E5E8-CD9F-48F7-A828-7D302B467F33}">
      <dgm:prSet phldrT="[Text]" custT="1"/>
      <dgm:spPr/>
      <dgm:t>
        <a:bodyPr/>
        <a:lstStyle/>
        <a:p>
          <a:pPr rtl="0"/>
          <a:r>
            <a:rPr lang="fi-FI" sz="3600" dirty="0" smtClean="0"/>
            <a:t>Planning Phase</a:t>
          </a:r>
        </a:p>
        <a:p>
          <a:pPr rtl="0"/>
          <a:r>
            <a:rPr lang="ar-SA" sz="3600" dirty="0" smtClean="0"/>
            <a:t>مرحلة التخطيط</a:t>
          </a:r>
          <a:endParaRPr lang="en-US" sz="3600" dirty="0"/>
        </a:p>
      </dgm:t>
    </dgm:pt>
    <dgm:pt modelId="{23EAA7FD-C6B8-401F-9207-86135190AC0C}" type="parTrans" cxnId="{3250DD89-460C-4FF7-8595-2BE2E351F072}">
      <dgm:prSet/>
      <dgm:spPr/>
      <dgm:t>
        <a:bodyPr/>
        <a:lstStyle/>
        <a:p>
          <a:endParaRPr lang="en-US" sz="1100"/>
        </a:p>
      </dgm:t>
    </dgm:pt>
    <dgm:pt modelId="{6230A281-BE40-4189-9BF0-BE23A7B7C8A9}" type="sibTrans" cxnId="{3250DD89-460C-4FF7-8595-2BE2E351F072}">
      <dgm:prSet/>
      <dgm:spPr/>
      <dgm:t>
        <a:bodyPr/>
        <a:lstStyle/>
        <a:p>
          <a:endParaRPr lang="en-US" sz="1100"/>
        </a:p>
      </dgm:t>
    </dgm:pt>
    <dgm:pt modelId="{0D2FA775-F534-44E6-9B1E-C6AECB673FF3}">
      <dgm:prSet phldrT="[Text]" custT="1"/>
      <dgm:spPr/>
      <dgm:t>
        <a:bodyPr/>
        <a:lstStyle/>
        <a:p>
          <a:pPr rtl="0"/>
          <a:r>
            <a:rPr lang="en-US" sz="2400" dirty="0" smtClean="0"/>
            <a:t>Defining Goals</a:t>
          </a:r>
          <a:endParaRPr lang="en-US" sz="2400" dirty="0"/>
        </a:p>
      </dgm:t>
    </dgm:pt>
    <dgm:pt modelId="{7A69F198-2F56-4A11-BCFE-63B88DF14771}" type="parTrans" cxnId="{2C84511A-5C0A-4FED-B30C-800536DAD3F3}">
      <dgm:prSet/>
      <dgm:spPr/>
      <dgm:t>
        <a:bodyPr/>
        <a:lstStyle/>
        <a:p>
          <a:endParaRPr lang="en-US" sz="1100"/>
        </a:p>
      </dgm:t>
    </dgm:pt>
    <dgm:pt modelId="{27F9E54E-EE58-4405-A727-BA4BBEAE8E99}" type="sibTrans" cxnId="{2C84511A-5C0A-4FED-B30C-800536DAD3F3}">
      <dgm:prSet/>
      <dgm:spPr/>
      <dgm:t>
        <a:bodyPr/>
        <a:lstStyle/>
        <a:p>
          <a:endParaRPr lang="en-US" sz="1100"/>
        </a:p>
      </dgm:t>
    </dgm:pt>
    <dgm:pt modelId="{1B21E3D6-6BB1-4A64-A0A7-49BFC9F28F2C}">
      <dgm:prSet phldrT="[Text]" custT="1"/>
      <dgm:spPr/>
      <dgm:t>
        <a:bodyPr/>
        <a:lstStyle/>
        <a:p>
          <a:pPr rtl="0"/>
          <a:r>
            <a:rPr lang="en-US" sz="2400" dirty="0" smtClean="0"/>
            <a:t>Defining activities</a:t>
          </a:r>
          <a:endParaRPr lang="en-US" sz="2400" dirty="0"/>
        </a:p>
      </dgm:t>
    </dgm:pt>
    <dgm:pt modelId="{3876F48B-F234-42CB-94CF-F78ABD649C00}" type="parTrans" cxnId="{22BBA7CD-CEF1-49C6-B6A0-A03FC87836B0}">
      <dgm:prSet/>
      <dgm:spPr/>
      <dgm:t>
        <a:bodyPr/>
        <a:lstStyle/>
        <a:p>
          <a:endParaRPr lang="en-US" sz="1100"/>
        </a:p>
      </dgm:t>
    </dgm:pt>
    <dgm:pt modelId="{99CEE7FE-6342-488D-83FE-EBAE3079F9D1}" type="sibTrans" cxnId="{22BBA7CD-CEF1-49C6-B6A0-A03FC87836B0}">
      <dgm:prSet/>
      <dgm:spPr/>
      <dgm:t>
        <a:bodyPr/>
        <a:lstStyle/>
        <a:p>
          <a:endParaRPr lang="en-US" sz="1100"/>
        </a:p>
      </dgm:t>
    </dgm:pt>
    <dgm:pt modelId="{D36D6927-A299-460C-9E3E-967C1FB8F1AE}">
      <dgm:prSet phldrT="[Text]" custT="1"/>
      <dgm:spPr/>
      <dgm:t>
        <a:bodyPr/>
        <a:lstStyle/>
        <a:p>
          <a:pPr rtl="0"/>
          <a:r>
            <a:rPr lang="en-US" sz="2800" dirty="0" smtClean="0"/>
            <a:t>Objective Analysis </a:t>
          </a:r>
          <a:endParaRPr lang="en-US" sz="2800" dirty="0"/>
        </a:p>
      </dgm:t>
    </dgm:pt>
    <dgm:pt modelId="{2D71D679-CEE4-442E-B747-314DE66B77CD}" type="parTrans" cxnId="{D39D84B1-D017-41CD-A7C9-AE258B474BA8}">
      <dgm:prSet/>
      <dgm:spPr/>
      <dgm:t>
        <a:bodyPr/>
        <a:lstStyle/>
        <a:p>
          <a:endParaRPr lang="en-US"/>
        </a:p>
      </dgm:t>
    </dgm:pt>
    <dgm:pt modelId="{3B4D2EC9-C35B-42DC-B7EE-8B618DCB8AEE}" type="sibTrans" cxnId="{D39D84B1-D017-41CD-A7C9-AE258B474BA8}">
      <dgm:prSet/>
      <dgm:spPr/>
      <dgm:t>
        <a:bodyPr/>
        <a:lstStyle/>
        <a:p>
          <a:endParaRPr lang="en-US"/>
        </a:p>
      </dgm:t>
    </dgm:pt>
    <dgm:pt modelId="{08010F9B-471B-4AC7-BB93-7B13DAE0DCAB}">
      <dgm:prSet phldrT="[Text]" custT="1"/>
      <dgm:spPr/>
      <dgm:t>
        <a:bodyPr/>
        <a:lstStyle/>
        <a:p>
          <a:pPr rtl="0"/>
          <a:r>
            <a:rPr lang="en-US" sz="2800" dirty="0" smtClean="0"/>
            <a:t>Strategy Analysis</a:t>
          </a:r>
          <a:endParaRPr lang="en-US" sz="2800" dirty="0"/>
        </a:p>
      </dgm:t>
    </dgm:pt>
    <dgm:pt modelId="{DE8597F0-5D80-48CB-B7AB-4AD1483F9376}" type="parTrans" cxnId="{98D09711-FBEF-45C8-B9FB-381619C2CDF4}">
      <dgm:prSet/>
      <dgm:spPr/>
      <dgm:t>
        <a:bodyPr/>
        <a:lstStyle/>
        <a:p>
          <a:endParaRPr lang="en-US"/>
        </a:p>
      </dgm:t>
    </dgm:pt>
    <dgm:pt modelId="{59BE2BE0-B64E-4E48-AB10-8EFC32D2716E}" type="sibTrans" cxnId="{98D09711-FBEF-45C8-B9FB-381619C2CDF4}">
      <dgm:prSet/>
      <dgm:spPr/>
      <dgm:t>
        <a:bodyPr/>
        <a:lstStyle/>
        <a:p>
          <a:endParaRPr lang="en-US"/>
        </a:p>
      </dgm:t>
    </dgm:pt>
    <dgm:pt modelId="{040437AB-0220-4822-8D54-6A7791FAB78C}">
      <dgm:prSet phldrT="[Text]" custT="1"/>
      <dgm:spPr/>
      <dgm:t>
        <a:bodyPr/>
        <a:lstStyle/>
        <a:p>
          <a:pPr rtl="0"/>
          <a:r>
            <a:rPr lang="en-US" sz="2800" dirty="0" smtClean="0"/>
            <a:t>Problem tree analysis </a:t>
          </a:r>
          <a:endParaRPr lang="en-US" sz="2800" dirty="0"/>
        </a:p>
      </dgm:t>
    </dgm:pt>
    <dgm:pt modelId="{760F617C-627C-4698-8807-BBFA87B1BFCD}" type="parTrans" cxnId="{AC09A946-1204-4078-8459-D9CA2F12E128}">
      <dgm:prSet/>
      <dgm:spPr/>
      <dgm:t>
        <a:bodyPr/>
        <a:lstStyle/>
        <a:p>
          <a:endParaRPr lang="en-US"/>
        </a:p>
      </dgm:t>
    </dgm:pt>
    <dgm:pt modelId="{016502E1-8643-478C-9712-8C06A5E945C0}" type="sibTrans" cxnId="{AC09A946-1204-4078-8459-D9CA2F12E128}">
      <dgm:prSet/>
      <dgm:spPr/>
      <dgm:t>
        <a:bodyPr/>
        <a:lstStyle/>
        <a:p>
          <a:endParaRPr lang="en-US"/>
        </a:p>
      </dgm:t>
    </dgm:pt>
    <dgm:pt modelId="{7DDE8EF4-3D0A-4D30-A073-EDFCCB45B718}">
      <dgm:prSet phldrT="[Text]" custT="1"/>
      <dgm:spPr/>
      <dgm:t>
        <a:bodyPr/>
        <a:lstStyle/>
        <a:p>
          <a:pPr rtl="0"/>
          <a:r>
            <a:rPr lang="nb-NO" sz="2800" dirty="0" smtClean="0"/>
            <a:t>Stakeholder analysis</a:t>
          </a:r>
          <a:endParaRPr lang="en-US" sz="2800" dirty="0"/>
        </a:p>
      </dgm:t>
    </dgm:pt>
    <dgm:pt modelId="{778E4200-3A66-4F81-A645-364766CDAF6F}" type="parTrans" cxnId="{CE1DB37E-A113-49EA-BC88-379D3259F2CF}">
      <dgm:prSet/>
      <dgm:spPr/>
      <dgm:t>
        <a:bodyPr/>
        <a:lstStyle/>
        <a:p>
          <a:endParaRPr lang="en-US"/>
        </a:p>
      </dgm:t>
    </dgm:pt>
    <dgm:pt modelId="{B86573E1-0942-4FD4-A457-662BDED5AC0E}" type="sibTrans" cxnId="{CE1DB37E-A113-49EA-BC88-379D3259F2CF}">
      <dgm:prSet/>
      <dgm:spPr/>
      <dgm:t>
        <a:bodyPr/>
        <a:lstStyle/>
        <a:p>
          <a:endParaRPr lang="en-US"/>
        </a:p>
      </dgm:t>
    </dgm:pt>
    <dgm:pt modelId="{01849667-A4D3-4C85-BD37-7963543E516B}" type="pres">
      <dgm:prSet presAssocID="{7A18DAF4-D180-4A08-9F4E-6EEFBE57A3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15635C-41F6-459B-81C6-395C642A19C2}" type="pres">
      <dgm:prSet presAssocID="{4F67EB94-B6B8-47BD-A0F5-253B4A2DFBF4}" presName="composite" presStyleCnt="0"/>
      <dgm:spPr/>
    </dgm:pt>
    <dgm:pt modelId="{E64FAEF9-E55C-4927-B5EE-DFAF1C650A74}" type="pres">
      <dgm:prSet presAssocID="{4F67EB94-B6B8-47BD-A0F5-253B4A2DFBF4}" presName="parTx" presStyleLbl="alignNode1" presStyleIdx="0" presStyleCnt="2" custScaleY="119379" custLinFactNeighborX="7974" custLinFactNeighborY="-135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A8B02-5A65-4239-823D-D7F0062E407C}" type="pres">
      <dgm:prSet presAssocID="{4F67EB94-B6B8-47BD-A0F5-253B4A2DFBF4}" presName="desTx" presStyleLbl="alignAccFollowNode1" presStyleIdx="0" presStyleCnt="2" custLinFactNeighborX="7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6DDCA-2CCD-46F6-BEFF-DE37BACDB0AB}" type="pres">
      <dgm:prSet presAssocID="{14736976-49E3-41D0-9356-FDD818848440}" presName="space" presStyleCnt="0"/>
      <dgm:spPr/>
    </dgm:pt>
    <dgm:pt modelId="{5B8511C6-EB5C-4830-9221-67D7AFA0DE4A}" type="pres">
      <dgm:prSet presAssocID="{4BA0E5E8-CD9F-48F7-A828-7D302B467F33}" presName="composite" presStyleCnt="0"/>
      <dgm:spPr/>
    </dgm:pt>
    <dgm:pt modelId="{93ABF6E9-778C-4A0F-82D2-68C198C9F62C}" type="pres">
      <dgm:prSet presAssocID="{4BA0E5E8-CD9F-48F7-A828-7D302B467F33}" presName="parTx" presStyleLbl="alignNode1" presStyleIdx="1" presStyleCnt="2" custLinFactNeighborY="-71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0DF6A-C62E-4C77-9523-BCA29380183A}" type="pres">
      <dgm:prSet presAssocID="{4BA0E5E8-CD9F-48F7-A828-7D302B467F33}" presName="desTx" presStyleLbl="alignAccFollowNode1" presStyleIdx="1" presStyleCnt="2" custLinFactNeighborY="-22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09A946-1204-4078-8459-D9CA2F12E128}" srcId="{4F67EB94-B6B8-47BD-A0F5-253B4A2DFBF4}" destId="{040437AB-0220-4822-8D54-6A7791FAB78C}" srcOrd="2" destOrd="0" parTransId="{760F617C-627C-4698-8807-BBFA87B1BFCD}" sibTransId="{016502E1-8643-478C-9712-8C06A5E945C0}"/>
    <dgm:cxn modelId="{22BBA7CD-CEF1-49C6-B6A0-A03FC87836B0}" srcId="{4BA0E5E8-CD9F-48F7-A828-7D302B467F33}" destId="{1B21E3D6-6BB1-4A64-A0A7-49BFC9F28F2C}" srcOrd="1" destOrd="0" parTransId="{3876F48B-F234-42CB-94CF-F78ABD649C00}" sibTransId="{99CEE7FE-6342-488D-83FE-EBAE3079F9D1}"/>
    <dgm:cxn modelId="{99C82142-B4F0-47C0-9E6A-3B64843A8EE6}" srcId="{4F67EB94-B6B8-47BD-A0F5-253B4A2DFBF4}" destId="{80770752-DA5B-421F-9215-7B65C97EDFA5}" srcOrd="0" destOrd="0" parTransId="{B38DDD09-96BB-4650-9D64-9D35C835CFB1}" sibTransId="{7131FD5A-D929-4016-8BE7-2060E3AD57B2}"/>
    <dgm:cxn modelId="{1B1D5ACB-D100-4B07-AFC4-00FD55795E9B}" type="presOf" srcId="{4BA0E5E8-CD9F-48F7-A828-7D302B467F33}" destId="{93ABF6E9-778C-4A0F-82D2-68C198C9F62C}" srcOrd="0" destOrd="0" presId="urn:microsoft.com/office/officeart/2005/8/layout/hList1"/>
    <dgm:cxn modelId="{7D2D95B0-8330-43D6-81EF-2B5EF59A8306}" type="presOf" srcId="{1B21E3D6-6BB1-4A64-A0A7-49BFC9F28F2C}" destId="{30A0DF6A-C62E-4C77-9523-BCA29380183A}" srcOrd="0" destOrd="1" presId="urn:microsoft.com/office/officeart/2005/8/layout/hList1"/>
    <dgm:cxn modelId="{DFF53D24-6FD4-4064-B2B1-0C1238999B02}" type="presOf" srcId="{D36D6927-A299-460C-9E3E-967C1FB8F1AE}" destId="{920A8B02-5A65-4239-823D-D7F0062E407C}" srcOrd="0" destOrd="3" presId="urn:microsoft.com/office/officeart/2005/8/layout/hList1"/>
    <dgm:cxn modelId="{3BFEB972-68C4-47A3-8A35-D7875329BD35}" type="presOf" srcId="{7DDE8EF4-3D0A-4D30-A073-EDFCCB45B718}" destId="{920A8B02-5A65-4239-823D-D7F0062E407C}" srcOrd="0" destOrd="1" presId="urn:microsoft.com/office/officeart/2005/8/layout/hList1"/>
    <dgm:cxn modelId="{2656ADC1-C6C7-4011-B488-ACFF0041D807}" type="presOf" srcId="{80770752-DA5B-421F-9215-7B65C97EDFA5}" destId="{920A8B02-5A65-4239-823D-D7F0062E407C}" srcOrd="0" destOrd="0" presId="urn:microsoft.com/office/officeart/2005/8/layout/hList1"/>
    <dgm:cxn modelId="{2C84511A-5C0A-4FED-B30C-800536DAD3F3}" srcId="{4BA0E5E8-CD9F-48F7-A828-7D302B467F33}" destId="{0D2FA775-F534-44E6-9B1E-C6AECB673FF3}" srcOrd="0" destOrd="0" parTransId="{7A69F198-2F56-4A11-BCFE-63B88DF14771}" sibTransId="{27F9E54E-EE58-4405-A727-BA4BBEAE8E99}"/>
    <dgm:cxn modelId="{CE48D194-FD6E-457E-A1CA-420C109C06E3}" type="presOf" srcId="{040437AB-0220-4822-8D54-6A7791FAB78C}" destId="{920A8B02-5A65-4239-823D-D7F0062E407C}" srcOrd="0" destOrd="2" presId="urn:microsoft.com/office/officeart/2005/8/layout/hList1"/>
    <dgm:cxn modelId="{F01730B0-A05C-4EAF-A1B2-BBC74D0ECA58}" srcId="{7A18DAF4-D180-4A08-9F4E-6EEFBE57A3F7}" destId="{4F67EB94-B6B8-47BD-A0F5-253B4A2DFBF4}" srcOrd="0" destOrd="0" parTransId="{AAB5903E-BB89-4968-A7B7-D7C9155BBBC4}" sibTransId="{14736976-49E3-41D0-9356-FDD818848440}"/>
    <dgm:cxn modelId="{D39D84B1-D017-41CD-A7C9-AE258B474BA8}" srcId="{4F67EB94-B6B8-47BD-A0F5-253B4A2DFBF4}" destId="{D36D6927-A299-460C-9E3E-967C1FB8F1AE}" srcOrd="3" destOrd="0" parTransId="{2D71D679-CEE4-442E-B747-314DE66B77CD}" sibTransId="{3B4D2EC9-C35B-42DC-B7EE-8B618DCB8AEE}"/>
    <dgm:cxn modelId="{CE1DB37E-A113-49EA-BC88-379D3259F2CF}" srcId="{4F67EB94-B6B8-47BD-A0F5-253B4A2DFBF4}" destId="{7DDE8EF4-3D0A-4D30-A073-EDFCCB45B718}" srcOrd="1" destOrd="0" parTransId="{778E4200-3A66-4F81-A645-364766CDAF6F}" sibTransId="{B86573E1-0942-4FD4-A457-662BDED5AC0E}"/>
    <dgm:cxn modelId="{B51172A2-2B8F-4ED2-95EC-20E5AC384EB7}" type="presOf" srcId="{0D2FA775-F534-44E6-9B1E-C6AECB673FF3}" destId="{30A0DF6A-C62E-4C77-9523-BCA29380183A}" srcOrd="0" destOrd="0" presId="urn:microsoft.com/office/officeart/2005/8/layout/hList1"/>
    <dgm:cxn modelId="{98D09711-FBEF-45C8-B9FB-381619C2CDF4}" srcId="{4F67EB94-B6B8-47BD-A0F5-253B4A2DFBF4}" destId="{08010F9B-471B-4AC7-BB93-7B13DAE0DCAB}" srcOrd="4" destOrd="0" parTransId="{DE8597F0-5D80-48CB-B7AB-4AD1483F9376}" sibTransId="{59BE2BE0-B64E-4E48-AB10-8EFC32D2716E}"/>
    <dgm:cxn modelId="{3250DD89-460C-4FF7-8595-2BE2E351F072}" srcId="{7A18DAF4-D180-4A08-9F4E-6EEFBE57A3F7}" destId="{4BA0E5E8-CD9F-48F7-A828-7D302B467F33}" srcOrd="1" destOrd="0" parTransId="{23EAA7FD-C6B8-401F-9207-86135190AC0C}" sibTransId="{6230A281-BE40-4189-9BF0-BE23A7B7C8A9}"/>
    <dgm:cxn modelId="{E635F7BE-2CBC-4B66-8E71-480399B5936B}" type="presOf" srcId="{7A18DAF4-D180-4A08-9F4E-6EEFBE57A3F7}" destId="{01849667-A4D3-4C85-BD37-7963543E516B}" srcOrd="0" destOrd="0" presId="urn:microsoft.com/office/officeart/2005/8/layout/hList1"/>
    <dgm:cxn modelId="{0B37F16F-9455-434E-9143-3FB903CAEA63}" type="presOf" srcId="{08010F9B-471B-4AC7-BB93-7B13DAE0DCAB}" destId="{920A8B02-5A65-4239-823D-D7F0062E407C}" srcOrd="0" destOrd="4" presId="urn:microsoft.com/office/officeart/2005/8/layout/hList1"/>
    <dgm:cxn modelId="{1C1B632A-E7BB-4865-BAC6-46E6C05B9BEC}" type="presOf" srcId="{4F67EB94-B6B8-47BD-A0F5-253B4A2DFBF4}" destId="{E64FAEF9-E55C-4927-B5EE-DFAF1C650A74}" srcOrd="0" destOrd="0" presId="urn:microsoft.com/office/officeart/2005/8/layout/hList1"/>
    <dgm:cxn modelId="{D121BCD4-525F-406A-9A6D-ACBA454E3163}" type="presParOf" srcId="{01849667-A4D3-4C85-BD37-7963543E516B}" destId="{3D15635C-41F6-459B-81C6-395C642A19C2}" srcOrd="0" destOrd="0" presId="urn:microsoft.com/office/officeart/2005/8/layout/hList1"/>
    <dgm:cxn modelId="{E2D46718-7A13-4EA7-A6C4-7759CAD31FC5}" type="presParOf" srcId="{3D15635C-41F6-459B-81C6-395C642A19C2}" destId="{E64FAEF9-E55C-4927-B5EE-DFAF1C650A74}" srcOrd="0" destOrd="0" presId="urn:microsoft.com/office/officeart/2005/8/layout/hList1"/>
    <dgm:cxn modelId="{1E7785AA-6623-4CE3-8C3A-3A25A742987F}" type="presParOf" srcId="{3D15635C-41F6-459B-81C6-395C642A19C2}" destId="{920A8B02-5A65-4239-823D-D7F0062E407C}" srcOrd="1" destOrd="0" presId="urn:microsoft.com/office/officeart/2005/8/layout/hList1"/>
    <dgm:cxn modelId="{DFA6DD66-09C4-4C32-B5E5-54AF7C51F41F}" type="presParOf" srcId="{01849667-A4D3-4C85-BD37-7963543E516B}" destId="{4A66DDCA-2CCD-46F6-BEFF-DE37BACDB0AB}" srcOrd="1" destOrd="0" presId="urn:microsoft.com/office/officeart/2005/8/layout/hList1"/>
    <dgm:cxn modelId="{75A4847B-62E6-404B-9944-39E299A58F29}" type="presParOf" srcId="{01849667-A4D3-4C85-BD37-7963543E516B}" destId="{5B8511C6-EB5C-4830-9221-67D7AFA0DE4A}" srcOrd="2" destOrd="0" presId="urn:microsoft.com/office/officeart/2005/8/layout/hList1"/>
    <dgm:cxn modelId="{E97E9045-4CC2-408D-B082-D6A963CBFEA0}" type="presParOf" srcId="{5B8511C6-EB5C-4830-9221-67D7AFA0DE4A}" destId="{93ABF6E9-778C-4A0F-82D2-68C198C9F62C}" srcOrd="0" destOrd="0" presId="urn:microsoft.com/office/officeart/2005/8/layout/hList1"/>
    <dgm:cxn modelId="{7A69D511-BE40-4C3F-B460-0513A15236A3}" type="presParOf" srcId="{5B8511C6-EB5C-4830-9221-67D7AFA0DE4A}" destId="{30A0DF6A-C62E-4C77-9523-BCA29380183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18DAF4-D180-4A08-9F4E-6EEFBE57A3F7}" type="doc">
      <dgm:prSet loTypeId="urn:microsoft.com/office/officeart/2005/8/layout/h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F67EB94-B6B8-47BD-A0F5-253B4A2DFBF4}">
      <dgm:prSet phldrT="[Text]"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3600" dirty="0" smtClean="0"/>
            <a:t>Analysis Phase</a:t>
          </a:r>
          <a:endParaRPr lang="en-US" sz="3600" dirty="0" smtClean="0"/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مرحلة التحليل</a:t>
          </a:r>
        </a:p>
      </dgm:t>
    </dgm:pt>
    <dgm:pt modelId="{AAB5903E-BB89-4968-A7B7-D7C9155BBBC4}" type="parTrans" cxnId="{F01730B0-A05C-4EAF-A1B2-BBC74D0ECA58}">
      <dgm:prSet/>
      <dgm:spPr/>
      <dgm:t>
        <a:bodyPr/>
        <a:lstStyle/>
        <a:p>
          <a:endParaRPr lang="en-US" sz="1100"/>
        </a:p>
      </dgm:t>
    </dgm:pt>
    <dgm:pt modelId="{14736976-49E3-41D0-9356-FDD818848440}" type="sibTrans" cxnId="{F01730B0-A05C-4EAF-A1B2-BBC74D0ECA58}">
      <dgm:prSet/>
      <dgm:spPr/>
      <dgm:t>
        <a:bodyPr/>
        <a:lstStyle/>
        <a:p>
          <a:endParaRPr lang="en-US" sz="1100"/>
        </a:p>
      </dgm:t>
    </dgm:pt>
    <dgm:pt modelId="{80770752-DA5B-421F-9215-7B65C97EDFA5}">
      <dgm:prSet phldrT="[Text]" custT="1"/>
      <dgm:spPr/>
      <dgm:t>
        <a:bodyPr/>
        <a:lstStyle/>
        <a:p>
          <a:pPr rtl="0"/>
          <a:r>
            <a:rPr lang="en-US" sz="2800" dirty="0" smtClean="0"/>
            <a:t>Problem identification</a:t>
          </a:r>
          <a:endParaRPr lang="en-US" sz="2800" dirty="0"/>
        </a:p>
      </dgm:t>
    </dgm:pt>
    <dgm:pt modelId="{B38DDD09-96BB-4650-9D64-9D35C835CFB1}" type="parTrans" cxnId="{99C82142-B4F0-47C0-9E6A-3B64843A8EE6}">
      <dgm:prSet/>
      <dgm:spPr/>
      <dgm:t>
        <a:bodyPr/>
        <a:lstStyle/>
        <a:p>
          <a:endParaRPr lang="en-US" sz="1100"/>
        </a:p>
      </dgm:t>
    </dgm:pt>
    <dgm:pt modelId="{7131FD5A-D929-4016-8BE7-2060E3AD57B2}" type="sibTrans" cxnId="{99C82142-B4F0-47C0-9E6A-3B64843A8EE6}">
      <dgm:prSet/>
      <dgm:spPr/>
      <dgm:t>
        <a:bodyPr/>
        <a:lstStyle/>
        <a:p>
          <a:endParaRPr lang="en-US" sz="1100"/>
        </a:p>
      </dgm:t>
    </dgm:pt>
    <dgm:pt modelId="{4BA0E5E8-CD9F-48F7-A828-7D302B467F33}">
      <dgm:prSet phldrT="[Text]" custT="1"/>
      <dgm:spPr/>
      <dgm:t>
        <a:bodyPr/>
        <a:lstStyle/>
        <a:p>
          <a:pPr rtl="0"/>
          <a:r>
            <a:rPr lang="fi-FI" sz="3600" dirty="0" smtClean="0"/>
            <a:t>Planning Phase</a:t>
          </a:r>
        </a:p>
        <a:p>
          <a:pPr rtl="0"/>
          <a:r>
            <a:rPr lang="ar-SA" sz="3600" dirty="0" smtClean="0"/>
            <a:t>مرحلة التخطيط</a:t>
          </a:r>
          <a:endParaRPr lang="en-US" sz="3600" dirty="0"/>
        </a:p>
      </dgm:t>
    </dgm:pt>
    <dgm:pt modelId="{23EAA7FD-C6B8-401F-9207-86135190AC0C}" type="parTrans" cxnId="{3250DD89-460C-4FF7-8595-2BE2E351F072}">
      <dgm:prSet/>
      <dgm:spPr/>
      <dgm:t>
        <a:bodyPr/>
        <a:lstStyle/>
        <a:p>
          <a:endParaRPr lang="en-US" sz="1100"/>
        </a:p>
      </dgm:t>
    </dgm:pt>
    <dgm:pt modelId="{6230A281-BE40-4189-9BF0-BE23A7B7C8A9}" type="sibTrans" cxnId="{3250DD89-460C-4FF7-8595-2BE2E351F072}">
      <dgm:prSet/>
      <dgm:spPr/>
      <dgm:t>
        <a:bodyPr/>
        <a:lstStyle/>
        <a:p>
          <a:endParaRPr lang="en-US" sz="1100"/>
        </a:p>
      </dgm:t>
    </dgm:pt>
    <dgm:pt modelId="{0D2FA775-F534-44E6-9B1E-C6AECB673FF3}">
      <dgm:prSet phldrT="[Text]" custT="1"/>
      <dgm:spPr/>
      <dgm:t>
        <a:bodyPr/>
        <a:lstStyle/>
        <a:p>
          <a:pPr rtl="0"/>
          <a:r>
            <a:rPr lang="en-US" sz="2400" dirty="0" smtClean="0"/>
            <a:t>Defining Goals</a:t>
          </a:r>
          <a:endParaRPr lang="en-US" sz="2400" dirty="0"/>
        </a:p>
      </dgm:t>
    </dgm:pt>
    <dgm:pt modelId="{7A69F198-2F56-4A11-BCFE-63B88DF14771}" type="parTrans" cxnId="{2C84511A-5C0A-4FED-B30C-800536DAD3F3}">
      <dgm:prSet/>
      <dgm:spPr/>
      <dgm:t>
        <a:bodyPr/>
        <a:lstStyle/>
        <a:p>
          <a:endParaRPr lang="en-US" sz="1100"/>
        </a:p>
      </dgm:t>
    </dgm:pt>
    <dgm:pt modelId="{27F9E54E-EE58-4405-A727-BA4BBEAE8E99}" type="sibTrans" cxnId="{2C84511A-5C0A-4FED-B30C-800536DAD3F3}">
      <dgm:prSet/>
      <dgm:spPr/>
      <dgm:t>
        <a:bodyPr/>
        <a:lstStyle/>
        <a:p>
          <a:endParaRPr lang="en-US" sz="1100"/>
        </a:p>
      </dgm:t>
    </dgm:pt>
    <dgm:pt modelId="{1B21E3D6-6BB1-4A64-A0A7-49BFC9F28F2C}">
      <dgm:prSet phldrT="[Text]" custT="1"/>
      <dgm:spPr/>
      <dgm:t>
        <a:bodyPr/>
        <a:lstStyle/>
        <a:p>
          <a:pPr rtl="0"/>
          <a:r>
            <a:rPr lang="en-US" sz="2400" dirty="0" smtClean="0"/>
            <a:t>Defining activities</a:t>
          </a:r>
          <a:endParaRPr lang="en-US" sz="2400" dirty="0"/>
        </a:p>
      </dgm:t>
    </dgm:pt>
    <dgm:pt modelId="{3876F48B-F234-42CB-94CF-F78ABD649C00}" type="parTrans" cxnId="{22BBA7CD-CEF1-49C6-B6A0-A03FC87836B0}">
      <dgm:prSet/>
      <dgm:spPr/>
      <dgm:t>
        <a:bodyPr/>
        <a:lstStyle/>
        <a:p>
          <a:endParaRPr lang="en-US" sz="1100"/>
        </a:p>
      </dgm:t>
    </dgm:pt>
    <dgm:pt modelId="{99CEE7FE-6342-488D-83FE-EBAE3079F9D1}" type="sibTrans" cxnId="{22BBA7CD-CEF1-49C6-B6A0-A03FC87836B0}">
      <dgm:prSet/>
      <dgm:spPr/>
      <dgm:t>
        <a:bodyPr/>
        <a:lstStyle/>
        <a:p>
          <a:endParaRPr lang="en-US" sz="1100"/>
        </a:p>
      </dgm:t>
    </dgm:pt>
    <dgm:pt modelId="{D36D6927-A299-460C-9E3E-967C1FB8F1AE}">
      <dgm:prSet phldrT="[Text]" custT="1"/>
      <dgm:spPr/>
      <dgm:t>
        <a:bodyPr/>
        <a:lstStyle/>
        <a:p>
          <a:pPr rtl="0"/>
          <a:r>
            <a:rPr lang="en-US" sz="2800" dirty="0" smtClean="0"/>
            <a:t>Objective Analysis </a:t>
          </a:r>
          <a:endParaRPr lang="en-US" sz="2800" dirty="0"/>
        </a:p>
      </dgm:t>
    </dgm:pt>
    <dgm:pt modelId="{2D71D679-CEE4-442E-B747-314DE66B77CD}" type="parTrans" cxnId="{D39D84B1-D017-41CD-A7C9-AE258B474BA8}">
      <dgm:prSet/>
      <dgm:spPr/>
      <dgm:t>
        <a:bodyPr/>
        <a:lstStyle/>
        <a:p>
          <a:endParaRPr lang="en-US"/>
        </a:p>
      </dgm:t>
    </dgm:pt>
    <dgm:pt modelId="{3B4D2EC9-C35B-42DC-B7EE-8B618DCB8AEE}" type="sibTrans" cxnId="{D39D84B1-D017-41CD-A7C9-AE258B474BA8}">
      <dgm:prSet/>
      <dgm:spPr/>
      <dgm:t>
        <a:bodyPr/>
        <a:lstStyle/>
        <a:p>
          <a:endParaRPr lang="en-US"/>
        </a:p>
      </dgm:t>
    </dgm:pt>
    <dgm:pt modelId="{08010F9B-471B-4AC7-BB93-7B13DAE0DCAB}">
      <dgm:prSet phldrT="[Text]" custT="1"/>
      <dgm:spPr/>
      <dgm:t>
        <a:bodyPr/>
        <a:lstStyle/>
        <a:p>
          <a:pPr rtl="0"/>
          <a:r>
            <a:rPr lang="en-US" sz="2800" dirty="0" smtClean="0"/>
            <a:t>Strategy Analysis</a:t>
          </a:r>
          <a:endParaRPr lang="en-US" sz="2800" dirty="0"/>
        </a:p>
      </dgm:t>
    </dgm:pt>
    <dgm:pt modelId="{DE8597F0-5D80-48CB-B7AB-4AD1483F9376}" type="parTrans" cxnId="{98D09711-FBEF-45C8-B9FB-381619C2CDF4}">
      <dgm:prSet/>
      <dgm:spPr/>
      <dgm:t>
        <a:bodyPr/>
        <a:lstStyle/>
        <a:p>
          <a:endParaRPr lang="en-US"/>
        </a:p>
      </dgm:t>
    </dgm:pt>
    <dgm:pt modelId="{59BE2BE0-B64E-4E48-AB10-8EFC32D2716E}" type="sibTrans" cxnId="{98D09711-FBEF-45C8-B9FB-381619C2CDF4}">
      <dgm:prSet/>
      <dgm:spPr/>
      <dgm:t>
        <a:bodyPr/>
        <a:lstStyle/>
        <a:p>
          <a:endParaRPr lang="en-US"/>
        </a:p>
      </dgm:t>
    </dgm:pt>
    <dgm:pt modelId="{040437AB-0220-4822-8D54-6A7791FAB78C}">
      <dgm:prSet phldrT="[Text]" custT="1"/>
      <dgm:spPr/>
      <dgm:t>
        <a:bodyPr/>
        <a:lstStyle/>
        <a:p>
          <a:pPr rtl="0"/>
          <a:r>
            <a:rPr lang="en-US" sz="2800" dirty="0" smtClean="0"/>
            <a:t>Problem tree analysis </a:t>
          </a:r>
          <a:endParaRPr lang="en-US" sz="2800" dirty="0"/>
        </a:p>
      </dgm:t>
    </dgm:pt>
    <dgm:pt modelId="{760F617C-627C-4698-8807-BBFA87B1BFCD}" type="parTrans" cxnId="{AC09A946-1204-4078-8459-D9CA2F12E128}">
      <dgm:prSet/>
      <dgm:spPr/>
      <dgm:t>
        <a:bodyPr/>
        <a:lstStyle/>
        <a:p>
          <a:endParaRPr lang="en-US"/>
        </a:p>
      </dgm:t>
    </dgm:pt>
    <dgm:pt modelId="{016502E1-8643-478C-9712-8C06A5E945C0}" type="sibTrans" cxnId="{AC09A946-1204-4078-8459-D9CA2F12E128}">
      <dgm:prSet/>
      <dgm:spPr/>
      <dgm:t>
        <a:bodyPr/>
        <a:lstStyle/>
        <a:p>
          <a:endParaRPr lang="en-US"/>
        </a:p>
      </dgm:t>
    </dgm:pt>
    <dgm:pt modelId="{7DDE8EF4-3D0A-4D30-A073-EDFCCB45B718}">
      <dgm:prSet phldrT="[Text]" custT="1"/>
      <dgm:spPr/>
      <dgm:t>
        <a:bodyPr/>
        <a:lstStyle/>
        <a:p>
          <a:pPr rtl="0"/>
          <a:r>
            <a:rPr lang="nb-NO" sz="2800" dirty="0" smtClean="0"/>
            <a:t>Stakeholder analysis</a:t>
          </a:r>
          <a:endParaRPr lang="en-US" sz="2800" dirty="0"/>
        </a:p>
      </dgm:t>
    </dgm:pt>
    <dgm:pt modelId="{778E4200-3A66-4F81-A645-364766CDAF6F}" type="parTrans" cxnId="{CE1DB37E-A113-49EA-BC88-379D3259F2CF}">
      <dgm:prSet/>
      <dgm:spPr/>
      <dgm:t>
        <a:bodyPr/>
        <a:lstStyle/>
        <a:p>
          <a:endParaRPr lang="en-US"/>
        </a:p>
      </dgm:t>
    </dgm:pt>
    <dgm:pt modelId="{B86573E1-0942-4FD4-A457-662BDED5AC0E}" type="sibTrans" cxnId="{CE1DB37E-A113-49EA-BC88-379D3259F2CF}">
      <dgm:prSet/>
      <dgm:spPr/>
      <dgm:t>
        <a:bodyPr/>
        <a:lstStyle/>
        <a:p>
          <a:endParaRPr lang="en-US"/>
        </a:p>
      </dgm:t>
    </dgm:pt>
    <dgm:pt modelId="{01849667-A4D3-4C85-BD37-7963543E516B}" type="pres">
      <dgm:prSet presAssocID="{7A18DAF4-D180-4A08-9F4E-6EEFBE57A3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15635C-41F6-459B-81C6-395C642A19C2}" type="pres">
      <dgm:prSet presAssocID="{4F67EB94-B6B8-47BD-A0F5-253B4A2DFBF4}" presName="composite" presStyleCnt="0"/>
      <dgm:spPr/>
    </dgm:pt>
    <dgm:pt modelId="{E64FAEF9-E55C-4927-B5EE-DFAF1C650A74}" type="pres">
      <dgm:prSet presAssocID="{4F67EB94-B6B8-47BD-A0F5-253B4A2DFBF4}" presName="parTx" presStyleLbl="alignNode1" presStyleIdx="0" presStyleCnt="2" custScaleY="119379" custLinFactNeighborX="7974" custLinFactNeighborY="-97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A8B02-5A65-4239-823D-D7F0062E407C}" type="pres">
      <dgm:prSet presAssocID="{4F67EB94-B6B8-47BD-A0F5-253B4A2DFBF4}" presName="desTx" presStyleLbl="alignAccFollowNode1" presStyleIdx="0" presStyleCnt="2" custLinFactNeighborX="7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6DDCA-2CCD-46F6-BEFF-DE37BACDB0AB}" type="pres">
      <dgm:prSet presAssocID="{14736976-49E3-41D0-9356-FDD818848440}" presName="space" presStyleCnt="0"/>
      <dgm:spPr/>
    </dgm:pt>
    <dgm:pt modelId="{5B8511C6-EB5C-4830-9221-67D7AFA0DE4A}" type="pres">
      <dgm:prSet presAssocID="{4BA0E5E8-CD9F-48F7-A828-7D302B467F33}" presName="composite" presStyleCnt="0"/>
      <dgm:spPr/>
    </dgm:pt>
    <dgm:pt modelId="{93ABF6E9-778C-4A0F-82D2-68C198C9F62C}" type="pres">
      <dgm:prSet presAssocID="{4BA0E5E8-CD9F-48F7-A828-7D302B467F3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0DF6A-C62E-4C77-9523-BCA29380183A}" type="pres">
      <dgm:prSet presAssocID="{4BA0E5E8-CD9F-48F7-A828-7D302B467F33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6A861E-2EDB-43D6-AE48-2A608F366578}" type="presOf" srcId="{0D2FA775-F534-44E6-9B1E-C6AECB673FF3}" destId="{30A0DF6A-C62E-4C77-9523-BCA29380183A}" srcOrd="0" destOrd="0" presId="urn:microsoft.com/office/officeart/2005/8/layout/hList1"/>
    <dgm:cxn modelId="{AC09A946-1204-4078-8459-D9CA2F12E128}" srcId="{4F67EB94-B6B8-47BD-A0F5-253B4A2DFBF4}" destId="{040437AB-0220-4822-8D54-6A7791FAB78C}" srcOrd="2" destOrd="0" parTransId="{760F617C-627C-4698-8807-BBFA87B1BFCD}" sibTransId="{016502E1-8643-478C-9712-8C06A5E945C0}"/>
    <dgm:cxn modelId="{22BBA7CD-CEF1-49C6-B6A0-A03FC87836B0}" srcId="{4BA0E5E8-CD9F-48F7-A828-7D302B467F33}" destId="{1B21E3D6-6BB1-4A64-A0A7-49BFC9F28F2C}" srcOrd="1" destOrd="0" parTransId="{3876F48B-F234-42CB-94CF-F78ABD649C00}" sibTransId="{99CEE7FE-6342-488D-83FE-EBAE3079F9D1}"/>
    <dgm:cxn modelId="{99C82142-B4F0-47C0-9E6A-3B64843A8EE6}" srcId="{4F67EB94-B6B8-47BD-A0F5-253B4A2DFBF4}" destId="{80770752-DA5B-421F-9215-7B65C97EDFA5}" srcOrd="0" destOrd="0" parTransId="{B38DDD09-96BB-4650-9D64-9D35C835CFB1}" sibTransId="{7131FD5A-D929-4016-8BE7-2060E3AD57B2}"/>
    <dgm:cxn modelId="{018398D8-F54F-407A-BD38-138AB9F4C7AA}" type="presOf" srcId="{4BA0E5E8-CD9F-48F7-A828-7D302B467F33}" destId="{93ABF6E9-778C-4A0F-82D2-68C198C9F62C}" srcOrd="0" destOrd="0" presId="urn:microsoft.com/office/officeart/2005/8/layout/hList1"/>
    <dgm:cxn modelId="{D28A5C34-13EE-4EF9-97BA-67A83E71D59C}" type="presOf" srcId="{08010F9B-471B-4AC7-BB93-7B13DAE0DCAB}" destId="{920A8B02-5A65-4239-823D-D7F0062E407C}" srcOrd="0" destOrd="4" presId="urn:microsoft.com/office/officeart/2005/8/layout/hList1"/>
    <dgm:cxn modelId="{0F97FC45-28FB-4399-A406-1DA905843A88}" type="presOf" srcId="{4F67EB94-B6B8-47BD-A0F5-253B4A2DFBF4}" destId="{E64FAEF9-E55C-4927-B5EE-DFAF1C650A74}" srcOrd="0" destOrd="0" presId="urn:microsoft.com/office/officeart/2005/8/layout/hList1"/>
    <dgm:cxn modelId="{2C68BF7B-F213-488C-8047-F6144140FFAE}" type="presOf" srcId="{1B21E3D6-6BB1-4A64-A0A7-49BFC9F28F2C}" destId="{30A0DF6A-C62E-4C77-9523-BCA29380183A}" srcOrd="0" destOrd="1" presId="urn:microsoft.com/office/officeart/2005/8/layout/hList1"/>
    <dgm:cxn modelId="{2622A58D-0E6D-4414-A1E6-CA59E7B79F4C}" type="presOf" srcId="{D36D6927-A299-460C-9E3E-967C1FB8F1AE}" destId="{920A8B02-5A65-4239-823D-D7F0062E407C}" srcOrd="0" destOrd="3" presId="urn:microsoft.com/office/officeart/2005/8/layout/hList1"/>
    <dgm:cxn modelId="{2C84511A-5C0A-4FED-B30C-800536DAD3F3}" srcId="{4BA0E5E8-CD9F-48F7-A828-7D302B467F33}" destId="{0D2FA775-F534-44E6-9B1E-C6AECB673FF3}" srcOrd="0" destOrd="0" parTransId="{7A69F198-2F56-4A11-BCFE-63B88DF14771}" sibTransId="{27F9E54E-EE58-4405-A727-BA4BBEAE8E99}"/>
    <dgm:cxn modelId="{C658A287-20E3-4538-9AD7-E7D0A25F695C}" type="presOf" srcId="{80770752-DA5B-421F-9215-7B65C97EDFA5}" destId="{920A8B02-5A65-4239-823D-D7F0062E407C}" srcOrd="0" destOrd="0" presId="urn:microsoft.com/office/officeart/2005/8/layout/hList1"/>
    <dgm:cxn modelId="{532EB247-A773-45DC-97E5-84CD6619EB26}" type="presOf" srcId="{7A18DAF4-D180-4A08-9F4E-6EEFBE57A3F7}" destId="{01849667-A4D3-4C85-BD37-7963543E516B}" srcOrd="0" destOrd="0" presId="urn:microsoft.com/office/officeart/2005/8/layout/hList1"/>
    <dgm:cxn modelId="{F01730B0-A05C-4EAF-A1B2-BBC74D0ECA58}" srcId="{7A18DAF4-D180-4A08-9F4E-6EEFBE57A3F7}" destId="{4F67EB94-B6B8-47BD-A0F5-253B4A2DFBF4}" srcOrd="0" destOrd="0" parTransId="{AAB5903E-BB89-4968-A7B7-D7C9155BBBC4}" sibTransId="{14736976-49E3-41D0-9356-FDD818848440}"/>
    <dgm:cxn modelId="{D39D84B1-D017-41CD-A7C9-AE258B474BA8}" srcId="{4F67EB94-B6B8-47BD-A0F5-253B4A2DFBF4}" destId="{D36D6927-A299-460C-9E3E-967C1FB8F1AE}" srcOrd="3" destOrd="0" parTransId="{2D71D679-CEE4-442E-B747-314DE66B77CD}" sibTransId="{3B4D2EC9-C35B-42DC-B7EE-8B618DCB8AEE}"/>
    <dgm:cxn modelId="{BB6B8F27-DBF3-43C8-B1E3-F382AE69A84C}" type="presOf" srcId="{040437AB-0220-4822-8D54-6A7791FAB78C}" destId="{920A8B02-5A65-4239-823D-D7F0062E407C}" srcOrd="0" destOrd="2" presId="urn:microsoft.com/office/officeart/2005/8/layout/hList1"/>
    <dgm:cxn modelId="{CE1DB37E-A113-49EA-BC88-379D3259F2CF}" srcId="{4F67EB94-B6B8-47BD-A0F5-253B4A2DFBF4}" destId="{7DDE8EF4-3D0A-4D30-A073-EDFCCB45B718}" srcOrd="1" destOrd="0" parTransId="{778E4200-3A66-4F81-A645-364766CDAF6F}" sibTransId="{B86573E1-0942-4FD4-A457-662BDED5AC0E}"/>
    <dgm:cxn modelId="{98D09711-FBEF-45C8-B9FB-381619C2CDF4}" srcId="{4F67EB94-B6B8-47BD-A0F5-253B4A2DFBF4}" destId="{08010F9B-471B-4AC7-BB93-7B13DAE0DCAB}" srcOrd="4" destOrd="0" parTransId="{DE8597F0-5D80-48CB-B7AB-4AD1483F9376}" sibTransId="{59BE2BE0-B64E-4E48-AB10-8EFC32D2716E}"/>
    <dgm:cxn modelId="{3250DD89-460C-4FF7-8595-2BE2E351F072}" srcId="{7A18DAF4-D180-4A08-9F4E-6EEFBE57A3F7}" destId="{4BA0E5E8-CD9F-48F7-A828-7D302B467F33}" srcOrd="1" destOrd="0" parTransId="{23EAA7FD-C6B8-401F-9207-86135190AC0C}" sibTransId="{6230A281-BE40-4189-9BF0-BE23A7B7C8A9}"/>
    <dgm:cxn modelId="{3E4CC2D0-5D2B-4DB3-AE3E-815A434F289E}" type="presOf" srcId="{7DDE8EF4-3D0A-4D30-A073-EDFCCB45B718}" destId="{920A8B02-5A65-4239-823D-D7F0062E407C}" srcOrd="0" destOrd="1" presId="urn:microsoft.com/office/officeart/2005/8/layout/hList1"/>
    <dgm:cxn modelId="{8CB3C48E-4E73-475C-B040-A283DBE9C061}" type="presParOf" srcId="{01849667-A4D3-4C85-BD37-7963543E516B}" destId="{3D15635C-41F6-459B-81C6-395C642A19C2}" srcOrd="0" destOrd="0" presId="urn:microsoft.com/office/officeart/2005/8/layout/hList1"/>
    <dgm:cxn modelId="{46C774AB-FC85-4360-A4B4-0306B6325A4F}" type="presParOf" srcId="{3D15635C-41F6-459B-81C6-395C642A19C2}" destId="{E64FAEF9-E55C-4927-B5EE-DFAF1C650A74}" srcOrd="0" destOrd="0" presId="urn:microsoft.com/office/officeart/2005/8/layout/hList1"/>
    <dgm:cxn modelId="{EBF55B5D-5C2F-408F-94AE-C1394CBC71C0}" type="presParOf" srcId="{3D15635C-41F6-459B-81C6-395C642A19C2}" destId="{920A8B02-5A65-4239-823D-D7F0062E407C}" srcOrd="1" destOrd="0" presId="urn:microsoft.com/office/officeart/2005/8/layout/hList1"/>
    <dgm:cxn modelId="{C85FDE92-1E45-4E3F-884C-0DC4026D06B5}" type="presParOf" srcId="{01849667-A4D3-4C85-BD37-7963543E516B}" destId="{4A66DDCA-2CCD-46F6-BEFF-DE37BACDB0AB}" srcOrd="1" destOrd="0" presId="urn:microsoft.com/office/officeart/2005/8/layout/hList1"/>
    <dgm:cxn modelId="{2AB44C4A-33C3-4B24-A1C0-68803DA960F5}" type="presParOf" srcId="{01849667-A4D3-4C85-BD37-7963543E516B}" destId="{5B8511C6-EB5C-4830-9221-67D7AFA0DE4A}" srcOrd="2" destOrd="0" presId="urn:microsoft.com/office/officeart/2005/8/layout/hList1"/>
    <dgm:cxn modelId="{86F11D3B-E4C6-44D9-9B61-8814696CA555}" type="presParOf" srcId="{5B8511C6-EB5C-4830-9221-67D7AFA0DE4A}" destId="{93ABF6E9-778C-4A0F-82D2-68C198C9F62C}" srcOrd="0" destOrd="0" presId="urn:microsoft.com/office/officeart/2005/8/layout/hList1"/>
    <dgm:cxn modelId="{D3BA6CC3-C0C2-4699-BF98-77A5406DACA1}" type="presParOf" srcId="{5B8511C6-EB5C-4830-9221-67D7AFA0DE4A}" destId="{30A0DF6A-C62E-4C77-9523-BCA29380183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18DAF4-D180-4A08-9F4E-6EEFBE57A3F7}" type="doc">
      <dgm:prSet loTypeId="urn:microsoft.com/office/officeart/2005/8/layout/h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F67EB94-B6B8-47BD-A0F5-253B4A2DFBF4}">
      <dgm:prSet phldrT="[Text]"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3600" dirty="0" smtClean="0"/>
            <a:t>Analysis Phase</a:t>
          </a:r>
          <a:endParaRPr lang="en-US" sz="3600" dirty="0" smtClean="0"/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مرحلة التحليل</a:t>
          </a:r>
        </a:p>
      </dgm:t>
    </dgm:pt>
    <dgm:pt modelId="{AAB5903E-BB89-4968-A7B7-D7C9155BBBC4}" type="parTrans" cxnId="{F01730B0-A05C-4EAF-A1B2-BBC74D0ECA58}">
      <dgm:prSet/>
      <dgm:spPr/>
      <dgm:t>
        <a:bodyPr/>
        <a:lstStyle/>
        <a:p>
          <a:endParaRPr lang="en-US" sz="1100"/>
        </a:p>
      </dgm:t>
    </dgm:pt>
    <dgm:pt modelId="{14736976-49E3-41D0-9356-FDD818848440}" type="sibTrans" cxnId="{F01730B0-A05C-4EAF-A1B2-BBC74D0ECA58}">
      <dgm:prSet/>
      <dgm:spPr/>
      <dgm:t>
        <a:bodyPr/>
        <a:lstStyle/>
        <a:p>
          <a:endParaRPr lang="en-US" sz="1100"/>
        </a:p>
      </dgm:t>
    </dgm:pt>
    <dgm:pt modelId="{80770752-DA5B-421F-9215-7B65C97EDFA5}">
      <dgm:prSet phldrT="[Text]" custT="1"/>
      <dgm:spPr/>
      <dgm:t>
        <a:bodyPr/>
        <a:lstStyle/>
        <a:p>
          <a:pPr rtl="0"/>
          <a:r>
            <a:rPr lang="en-US" sz="2800" dirty="0" smtClean="0"/>
            <a:t>Problem identification</a:t>
          </a:r>
          <a:endParaRPr lang="en-US" sz="2800" dirty="0"/>
        </a:p>
      </dgm:t>
    </dgm:pt>
    <dgm:pt modelId="{B38DDD09-96BB-4650-9D64-9D35C835CFB1}" type="parTrans" cxnId="{99C82142-B4F0-47C0-9E6A-3B64843A8EE6}">
      <dgm:prSet/>
      <dgm:spPr/>
      <dgm:t>
        <a:bodyPr/>
        <a:lstStyle/>
        <a:p>
          <a:endParaRPr lang="en-US" sz="1100"/>
        </a:p>
      </dgm:t>
    </dgm:pt>
    <dgm:pt modelId="{7131FD5A-D929-4016-8BE7-2060E3AD57B2}" type="sibTrans" cxnId="{99C82142-B4F0-47C0-9E6A-3B64843A8EE6}">
      <dgm:prSet/>
      <dgm:spPr/>
      <dgm:t>
        <a:bodyPr/>
        <a:lstStyle/>
        <a:p>
          <a:endParaRPr lang="en-US" sz="1100"/>
        </a:p>
      </dgm:t>
    </dgm:pt>
    <dgm:pt modelId="{4BA0E5E8-CD9F-48F7-A828-7D302B467F33}">
      <dgm:prSet phldrT="[Text]" custT="1"/>
      <dgm:spPr/>
      <dgm:t>
        <a:bodyPr/>
        <a:lstStyle/>
        <a:p>
          <a:pPr rtl="0"/>
          <a:r>
            <a:rPr lang="fi-FI" sz="3600" dirty="0" smtClean="0"/>
            <a:t>Planning Phase</a:t>
          </a:r>
        </a:p>
        <a:p>
          <a:pPr rtl="0"/>
          <a:r>
            <a:rPr lang="ar-SA" sz="3600" dirty="0" smtClean="0"/>
            <a:t>مرحلة التخطيط</a:t>
          </a:r>
          <a:endParaRPr lang="en-US" sz="3600" dirty="0"/>
        </a:p>
      </dgm:t>
    </dgm:pt>
    <dgm:pt modelId="{23EAA7FD-C6B8-401F-9207-86135190AC0C}" type="parTrans" cxnId="{3250DD89-460C-4FF7-8595-2BE2E351F072}">
      <dgm:prSet/>
      <dgm:spPr/>
      <dgm:t>
        <a:bodyPr/>
        <a:lstStyle/>
        <a:p>
          <a:endParaRPr lang="en-US" sz="1100"/>
        </a:p>
      </dgm:t>
    </dgm:pt>
    <dgm:pt modelId="{6230A281-BE40-4189-9BF0-BE23A7B7C8A9}" type="sibTrans" cxnId="{3250DD89-460C-4FF7-8595-2BE2E351F072}">
      <dgm:prSet/>
      <dgm:spPr/>
      <dgm:t>
        <a:bodyPr/>
        <a:lstStyle/>
        <a:p>
          <a:endParaRPr lang="en-US" sz="1100"/>
        </a:p>
      </dgm:t>
    </dgm:pt>
    <dgm:pt modelId="{0D2FA775-F534-44E6-9B1E-C6AECB673FF3}">
      <dgm:prSet phldrT="[Text]" custT="1"/>
      <dgm:spPr/>
      <dgm:t>
        <a:bodyPr/>
        <a:lstStyle/>
        <a:p>
          <a:pPr rtl="0"/>
          <a:r>
            <a:rPr lang="en-US" sz="2400" dirty="0" smtClean="0"/>
            <a:t>Defining Goals</a:t>
          </a:r>
          <a:endParaRPr lang="en-US" sz="2400" dirty="0"/>
        </a:p>
      </dgm:t>
    </dgm:pt>
    <dgm:pt modelId="{7A69F198-2F56-4A11-BCFE-63B88DF14771}" type="parTrans" cxnId="{2C84511A-5C0A-4FED-B30C-800536DAD3F3}">
      <dgm:prSet/>
      <dgm:spPr/>
      <dgm:t>
        <a:bodyPr/>
        <a:lstStyle/>
        <a:p>
          <a:endParaRPr lang="en-US" sz="1100"/>
        </a:p>
      </dgm:t>
    </dgm:pt>
    <dgm:pt modelId="{27F9E54E-EE58-4405-A727-BA4BBEAE8E99}" type="sibTrans" cxnId="{2C84511A-5C0A-4FED-B30C-800536DAD3F3}">
      <dgm:prSet/>
      <dgm:spPr/>
      <dgm:t>
        <a:bodyPr/>
        <a:lstStyle/>
        <a:p>
          <a:endParaRPr lang="en-US" sz="1100"/>
        </a:p>
      </dgm:t>
    </dgm:pt>
    <dgm:pt modelId="{1B21E3D6-6BB1-4A64-A0A7-49BFC9F28F2C}">
      <dgm:prSet phldrT="[Text]" custT="1"/>
      <dgm:spPr/>
      <dgm:t>
        <a:bodyPr/>
        <a:lstStyle/>
        <a:p>
          <a:pPr rtl="0"/>
          <a:r>
            <a:rPr lang="en-US" sz="2400" dirty="0" smtClean="0"/>
            <a:t>Defining activities</a:t>
          </a:r>
          <a:endParaRPr lang="en-US" sz="2400" dirty="0"/>
        </a:p>
      </dgm:t>
    </dgm:pt>
    <dgm:pt modelId="{3876F48B-F234-42CB-94CF-F78ABD649C00}" type="parTrans" cxnId="{22BBA7CD-CEF1-49C6-B6A0-A03FC87836B0}">
      <dgm:prSet/>
      <dgm:spPr/>
      <dgm:t>
        <a:bodyPr/>
        <a:lstStyle/>
        <a:p>
          <a:endParaRPr lang="en-US" sz="1100"/>
        </a:p>
      </dgm:t>
    </dgm:pt>
    <dgm:pt modelId="{99CEE7FE-6342-488D-83FE-EBAE3079F9D1}" type="sibTrans" cxnId="{22BBA7CD-CEF1-49C6-B6A0-A03FC87836B0}">
      <dgm:prSet/>
      <dgm:spPr/>
      <dgm:t>
        <a:bodyPr/>
        <a:lstStyle/>
        <a:p>
          <a:endParaRPr lang="en-US" sz="1100"/>
        </a:p>
      </dgm:t>
    </dgm:pt>
    <dgm:pt modelId="{D36D6927-A299-460C-9E3E-967C1FB8F1AE}">
      <dgm:prSet phldrT="[Text]" custT="1"/>
      <dgm:spPr/>
      <dgm:t>
        <a:bodyPr/>
        <a:lstStyle/>
        <a:p>
          <a:pPr rtl="0"/>
          <a:r>
            <a:rPr lang="en-US" sz="2800" dirty="0" smtClean="0"/>
            <a:t>Objective Analysis </a:t>
          </a:r>
          <a:endParaRPr lang="en-US" sz="2800" dirty="0"/>
        </a:p>
      </dgm:t>
    </dgm:pt>
    <dgm:pt modelId="{2D71D679-CEE4-442E-B747-314DE66B77CD}" type="parTrans" cxnId="{D39D84B1-D017-41CD-A7C9-AE258B474BA8}">
      <dgm:prSet/>
      <dgm:spPr/>
      <dgm:t>
        <a:bodyPr/>
        <a:lstStyle/>
        <a:p>
          <a:endParaRPr lang="en-US"/>
        </a:p>
      </dgm:t>
    </dgm:pt>
    <dgm:pt modelId="{3B4D2EC9-C35B-42DC-B7EE-8B618DCB8AEE}" type="sibTrans" cxnId="{D39D84B1-D017-41CD-A7C9-AE258B474BA8}">
      <dgm:prSet/>
      <dgm:spPr/>
      <dgm:t>
        <a:bodyPr/>
        <a:lstStyle/>
        <a:p>
          <a:endParaRPr lang="en-US"/>
        </a:p>
      </dgm:t>
    </dgm:pt>
    <dgm:pt modelId="{08010F9B-471B-4AC7-BB93-7B13DAE0DCAB}">
      <dgm:prSet phldrT="[Text]" custT="1"/>
      <dgm:spPr/>
      <dgm:t>
        <a:bodyPr/>
        <a:lstStyle/>
        <a:p>
          <a:pPr rtl="0"/>
          <a:r>
            <a:rPr lang="en-US" sz="2800" dirty="0" smtClean="0"/>
            <a:t>Strategy Analysis</a:t>
          </a:r>
          <a:endParaRPr lang="en-US" sz="2800" dirty="0"/>
        </a:p>
      </dgm:t>
    </dgm:pt>
    <dgm:pt modelId="{DE8597F0-5D80-48CB-B7AB-4AD1483F9376}" type="parTrans" cxnId="{98D09711-FBEF-45C8-B9FB-381619C2CDF4}">
      <dgm:prSet/>
      <dgm:spPr/>
      <dgm:t>
        <a:bodyPr/>
        <a:lstStyle/>
        <a:p>
          <a:endParaRPr lang="en-US"/>
        </a:p>
      </dgm:t>
    </dgm:pt>
    <dgm:pt modelId="{59BE2BE0-B64E-4E48-AB10-8EFC32D2716E}" type="sibTrans" cxnId="{98D09711-FBEF-45C8-B9FB-381619C2CDF4}">
      <dgm:prSet/>
      <dgm:spPr/>
      <dgm:t>
        <a:bodyPr/>
        <a:lstStyle/>
        <a:p>
          <a:endParaRPr lang="en-US"/>
        </a:p>
      </dgm:t>
    </dgm:pt>
    <dgm:pt modelId="{040437AB-0220-4822-8D54-6A7791FAB78C}">
      <dgm:prSet phldrT="[Text]" custT="1"/>
      <dgm:spPr/>
      <dgm:t>
        <a:bodyPr/>
        <a:lstStyle/>
        <a:p>
          <a:pPr rtl="0"/>
          <a:r>
            <a:rPr lang="en-US" sz="2800" dirty="0" smtClean="0"/>
            <a:t>Problem tree analysis </a:t>
          </a:r>
          <a:endParaRPr lang="en-US" sz="2800" dirty="0"/>
        </a:p>
      </dgm:t>
    </dgm:pt>
    <dgm:pt modelId="{760F617C-627C-4698-8807-BBFA87B1BFCD}" type="parTrans" cxnId="{AC09A946-1204-4078-8459-D9CA2F12E128}">
      <dgm:prSet/>
      <dgm:spPr/>
      <dgm:t>
        <a:bodyPr/>
        <a:lstStyle/>
        <a:p>
          <a:endParaRPr lang="en-US"/>
        </a:p>
      </dgm:t>
    </dgm:pt>
    <dgm:pt modelId="{016502E1-8643-478C-9712-8C06A5E945C0}" type="sibTrans" cxnId="{AC09A946-1204-4078-8459-D9CA2F12E128}">
      <dgm:prSet/>
      <dgm:spPr/>
      <dgm:t>
        <a:bodyPr/>
        <a:lstStyle/>
        <a:p>
          <a:endParaRPr lang="en-US"/>
        </a:p>
      </dgm:t>
    </dgm:pt>
    <dgm:pt modelId="{7DDE8EF4-3D0A-4D30-A073-EDFCCB45B718}">
      <dgm:prSet phldrT="[Text]" custT="1"/>
      <dgm:spPr/>
      <dgm:t>
        <a:bodyPr/>
        <a:lstStyle/>
        <a:p>
          <a:pPr rtl="0"/>
          <a:r>
            <a:rPr lang="nb-NO" sz="2800" dirty="0" smtClean="0"/>
            <a:t>Stakeholder analysis</a:t>
          </a:r>
          <a:endParaRPr lang="en-US" sz="2800" dirty="0"/>
        </a:p>
      </dgm:t>
    </dgm:pt>
    <dgm:pt modelId="{778E4200-3A66-4F81-A645-364766CDAF6F}" type="parTrans" cxnId="{CE1DB37E-A113-49EA-BC88-379D3259F2CF}">
      <dgm:prSet/>
      <dgm:spPr/>
      <dgm:t>
        <a:bodyPr/>
        <a:lstStyle/>
        <a:p>
          <a:endParaRPr lang="en-US"/>
        </a:p>
      </dgm:t>
    </dgm:pt>
    <dgm:pt modelId="{B86573E1-0942-4FD4-A457-662BDED5AC0E}" type="sibTrans" cxnId="{CE1DB37E-A113-49EA-BC88-379D3259F2CF}">
      <dgm:prSet/>
      <dgm:spPr/>
      <dgm:t>
        <a:bodyPr/>
        <a:lstStyle/>
        <a:p>
          <a:endParaRPr lang="en-US"/>
        </a:p>
      </dgm:t>
    </dgm:pt>
    <dgm:pt modelId="{01849667-A4D3-4C85-BD37-7963543E516B}" type="pres">
      <dgm:prSet presAssocID="{7A18DAF4-D180-4A08-9F4E-6EEFBE57A3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15635C-41F6-459B-81C6-395C642A19C2}" type="pres">
      <dgm:prSet presAssocID="{4F67EB94-B6B8-47BD-A0F5-253B4A2DFBF4}" presName="composite" presStyleCnt="0"/>
      <dgm:spPr/>
    </dgm:pt>
    <dgm:pt modelId="{E64FAEF9-E55C-4927-B5EE-DFAF1C650A74}" type="pres">
      <dgm:prSet presAssocID="{4F67EB94-B6B8-47BD-A0F5-253B4A2DFBF4}" presName="parTx" presStyleLbl="alignNode1" presStyleIdx="0" presStyleCnt="2" custScaleY="119379" custLinFactNeighborX="7655" custLinFactNeighborY="-135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A8B02-5A65-4239-823D-D7F0062E407C}" type="pres">
      <dgm:prSet presAssocID="{4F67EB94-B6B8-47BD-A0F5-253B4A2DFBF4}" presName="desTx" presStyleLbl="alignAccFollowNode1" presStyleIdx="0" presStyleCnt="2" custLinFactNeighborX="7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6DDCA-2CCD-46F6-BEFF-DE37BACDB0AB}" type="pres">
      <dgm:prSet presAssocID="{14736976-49E3-41D0-9356-FDD818848440}" presName="space" presStyleCnt="0"/>
      <dgm:spPr/>
    </dgm:pt>
    <dgm:pt modelId="{5B8511C6-EB5C-4830-9221-67D7AFA0DE4A}" type="pres">
      <dgm:prSet presAssocID="{4BA0E5E8-CD9F-48F7-A828-7D302B467F33}" presName="composite" presStyleCnt="0"/>
      <dgm:spPr/>
    </dgm:pt>
    <dgm:pt modelId="{93ABF6E9-778C-4A0F-82D2-68C198C9F62C}" type="pres">
      <dgm:prSet presAssocID="{4BA0E5E8-CD9F-48F7-A828-7D302B467F33}" presName="parTx" presStyleLbl="alignNode1" presStyleIdx="1" presStyleCnt="2" custLinFactNeighborY="-71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0DF6A-C62E-4C77-9523-BCA29380183A}" type="pres">
      <dgm:prSet presAssocID="{4BA0E5E8-CD9F-48F7-A828-7D302B467F33}" presName="desTx" presStyleLbl="alignAccFollowNode1" presStyleIdx="1" presStyleCnt="2" custLinFactNeighborY="-18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09A946-1204-4078-8459-D9CA2F12E128}" srcId="{4F67EB94-B6B8-47BD-A0F5-253B4A2DFBF4}" destId="{040437AB-0220-4822-8D54-6A7791FAB78C}" srcOrd="2" destOrd="0" parTransId="{760F617C-627C-4698-8807-BBFA87B1BFCD}" sibTransId="{016502E1-8643-478C-9712-8C06A5E945C0}"/>
    <dgm:cxn modelId="{22BBA7CD-CEF1-49C6-B6A0-A03FC87836B0}" srcId="{4BA0E5E8-CD9F-48F7-A828-7D302B467F33}" destId="{1B21E3D6-6BB1-4A64-A0A7-49BFC9F28F2C}" srcOrd="1" destOrd="0" parTransId="{3876F48B-F234-42CB-94CF-F78ABD649C00}" sibTransId="{99CEE7FE-6342-488D-83FE-EBAE3079F9D1}"/>
    <dgm:cxn modelId="{02F0F748-7182-47D2-8F8C-F4B2AA9E3FD8}" type="presOf" srcId="{7A18DAF4-D180-4A08-9F4E-6EEFBE57A3F7}" destId="{01849667-A4D3-4C85-BD37-7963543E516B}" srcOrd="0" destOrd="0" presId="urn:microsoft.com/office/officeart/2005/8/layout/hList1"/>
    <dgm:cxn modelId="{99C82142-B4F0-47C0-9E6A-3B64843A8EE6}" srcId="{4F67EB94-B6B8-47BD-A0F5-253B4A2DFBF4}" destId="{80770752-DA5B-421F-9215-7B65C97EDFA5}" srcOrd="0" destOrd="0" parTransId="{B38DDD09-96BB-4650-9D64-9D35C835CFB1}" sibTransId="{7131FD5A-D929-4016-8BE7-2060E3AD57B2}"/>
    <dgm:cxn modelId="{3DCBF285-2B83-4568-9A81-1FECF2258CCD}" type="presOf" srcId="{0D2FA775-F534-44E6-9B1E-C6AECB673FF3}" destId="{30A0DF6A-C62E-4C77-9523-BCA29380183A}" srcOrd="0" destOrd="0" presId="urn:microsoft.com/office/officeart/2005/8/layout/hList1"/>
    <dgm:cxn modelId="{419B1330-A9AB-4480-B3F8-2F6C994B1ED8}" type="presOf" srcId="{80770752-DA5B-421F-9215-7B65C97EDFA5}" destId="{920A8B02-5A65-4239-823D-D7F0062E407C}" srcOrd="0" destOrd="0" presId="urn:microsoft.com/office/officeart/2005/8/layout/hList1"/>
    <dgm:cxn modelId="{46767025-67DE-45EC-A1EF-723755765635}" type="presOf" srcId="{4BA0E5E8-CD9F-48F7-A828-7D302B467F33}" destId="{93ABF6E9-778C-4A0F-82D2-68C198C9F62C}" srcOrd="0" destOrd="0" presId="urn:microsoft.com/office/officeart/2005/8/layout/hList1"/>
    <dgm:cxn modelId="{4E2541C6-153F-498A-ACFB-25902DDA04BE}" type="presOf" srcId="{040437AB-0220-4822-8D54-6A7791FAB78C}" destId="{920A8B02-5A65-4239-823D-D7F0062E407C}" srcOrd="0" destOrd="2" presId="urn:microsoft.com/office/officeart/2005/8/layout/hList1"/>
    <dgm:cxn modelId="{2C84511A-5C0A-4FED-B30C-800536DAD3F3}" srcId="{4BA0E5E8-CD9F-48F7-A828-7D302B467F33}" destId="{0D2FA775-F534-44E6-9B1E-C6AECB673FF3}" srcOrd="0" destOrd="0" parTransId="{7A69F198-2F56-4A11-BCFE-63B88DF14771}" sibTransId="{27F9E54E-EE58-4405-A727-BA4BBEAE8E99}"/>
    <dgm:cxn modelId="{CF7D0BD9-A74B-4361-B03F-03B3DE97C356}" type="presOf" srcId="{1B21E3D6-6BB1-4A64-A0A7-49BFC9F28F2C}" destId="{30A0DF6A-C62E-4C77-9523-BCA29380183A}" srcOrd="0" destOrd="1" presId="urn:microsoft.com/office/officeart/2005/8/layout/hList1"/>
    <dgm:cxn modelId="{F01730B0-A05C-4EAF-A1B2-BBC74D0ECA58}" srcId="{7A18DAF4-D180-4A08-9F4E-6EEFBE57A3F7}" destId="{4F67EB94-B6B8-47BD-A0F5-253B4A2DFBF4}" srcOrd="0" destOrd="0" parTransId="{AAB5903E-BB89-4968-A7B7-D7C9155BBBC4}" sibTransId="{14736976-49E3-41D0-9356-FDD818848440}"/>
    <dgm:cxn modelId="{D39D84B1-D017-41CD-A7C9-AE258B474BA8}" srcId="{4F67EB94-B6B8-47BD-A0F5-253B4A2DFBF4}" destId="{D36D6927-A299-460C-9E3E-967C1FB8F1AE}" srcOrd="3" destOrd="0" parTransId="{2D71D679-CEE4-442E-B747-314DE66B77CD}" sibTransId="{3B4D2EC9-C35B-42DC-B7EE-8B618DCB8AEE}"/>
    <dgm:cxn modelId="{CE1DB37E-A113-49EA-BC88-379D3259F2CF}" srcId="{4F67EB94-B6B8-47BD-A0F5-253B4A2DFBF4}" destId="{7DDE8EF4-3D0A-4D30-A073-EDFCCB45B718}" srcOrd="1" destOrd="0" parTransId="{778E4200-3A66-4F81-A645-364766CDAF6F}" sibTransId="{B86573E1-0942-4FD4-A457-662BDED5AC0E}"/>
    <dgm:cxn modelId="{77564455-59B9-415E-BCB9-220DF25586A2}" type="presOf" srcId="{D36D6927-A299-460C-9E3E-967C1FB8F1AE}" destId="{920A8B02-5A65-4239-823D-D7F0062E407C}" srcOrd="0" destOrd="3" presId="urn:microsoft.com/office/officeart/2005/8/layout/hList1"/>
    <dgm:cxn modelId="{EB3CF6C5-C5D7-420C-9726-FF65CF78CBE7}" type="presOf" srcId="{08010F9B-471B-4AC7-BB93-7B13DAE0DCAB}" destId="{920A8B02-5A65-4239-823D-D7F0062E407C}" srcOrd="0" destOrd="4" presId="urn:microsoft.com/office/officeart/2005/8/layout/hList1"/>
    <dgm:cxn modelId="{98D09711-FBEF-45C8-B9FB-381619C2CDF4}" srcId="{4F67EB94-B6B8-47BD-A0F5-253B4A2DFBF4}" destId="{08010F9B-471B-4AC7-BB93-7B13DAE0DCAB}" srcOrd="4" destOrd="0" parTransId="{DE8597F0-5D80-48CB-B7AB-4AD1483F9376}" sibTransId="{59BE2BE0-B64E-4E48-AB10-8EFC32D2716E}"/>
    <dgm:cxn modelId="{BB57E241-FBC8-4E6A-9CF0-D5455D7B19C9}" type="presOf" srcId="{7DDE8EF4-3D0A-4D30-A073-EDFCCB45B718}" destId="{920A8B02-5A65-4239-823D-D7F0062E407C}" srcOrd="0" destOrd="1" presId="urn:microsoft.com/office/officeart/2005/8/layout/hList1"/>
    <dgm:cxn modelId="{3250DD89-460C-4FF7-8595-2BE2E351F072}" srcId="{7A18DAF4-D180-4A08-9F4E-6EEFBE57A3F7}" destId="{4BA0E5E8-CD9F-48F7-A828-7D302B467F33}" srcOrd="1" destOrd="0" parTransId="{23EAA7FD-C6B8-401F-9207-86135190AC0C}" sibTransId="{6230A281-BE40-4189-9BF0-BE23A7B7C8A9}"/>
    <dgm:cxn modelId="{3E87C538-0F46-480B-9249-627CE9F9CFB6}" type="presOf" srcId="{4F67EB94-B6B8-47BD-A0F5-253B4A2DFBF4}" destId="{E64FAEF9-E55C-4927-B5EE-DFAF1C650A74}" srcOrd="0" destOrd="0" presId="urn:microsoft.com/office/officeart/2005/8/layout/hList1"/>
    <dgm:cxn modelId="{7E504C6E-733D-44B9-9713-8043CEA64BC7}" type="presParOf" srcId="{01849667-A4D3-4C85-BD37-7963543E516B}" destId="{3D15635C-41F6-459B-81C6-395C642A19C2}" srcOrd="0" destOrd="0" presId="urn:microsoft.com/office/officeart/2005/8/layout/hList1"/>
    <dgm:cxn modelId="{80EF162D-674E-4D6D-A5A0-F61952683F60}" type="presParOf" srcId="{3D15635C-41F6-459B-81C6-395C642A19C2}" destId="{E64FAEF9-E55C-4927-B5EE-DFAF1C650A74}" srcOrd="0" destOrd="0" presId="urn:microsoft.com/office/officeart/2005/8/layout/hList1"/>
    <dgm:cxn modelId="{3896849D-A68C-4868-94A5-6736770CF1EC}" type="presParOf" srcId="{3D15635C-41F6-459B-81C6-395C642A19C2}" destId="{920A8B02-5A65-4239-823D-D7F0062E407C}" srcOrd="1" destOrd="0" presId="urn:microsoft.com/office/officeart/2005/8/layout/hList1"/>
    <dgm:cxn modelId="{B0D55AF8-0228-4E5D-AACF-349754CDA3FD}" type="presParOf" srcId="{01849667-A4D3-4C85-BD37-7963543E516B}" destId="{4A66DDCA-2CCD-46F6-BEFF-DE37BACDB0AB}" srcOrd="1" destOrd="0" presId="urn:microsoft.com/office/officeart/2005/8/layout/hList1"/>
    <dgm:cxn modelId="{938EC4F5-81BF-43FF-A8C9-4ADA7CF9356E}" type="presParOf" srcId="{01849667-A4D3-4C85-BD37-7963543E516B}" destId="{5B8511C6-EB5C-4830-9221-67D7AFA0DE4A}" srcOrd="2" destOrd="0" presId="urn:microsoft.com/office/officeart/2005/8/layout/hList1"/>
    <dgm:cxn modelId="{5BC9A684-21F3-4DAA-BD32-B06FBE3C1B64}" type="presParOf" srcId="{5B8511C6-EB5C-4830-9221-67D7AFA0DE4A}" destId="{93ABF6E9-778C-4A0F-82D2-68C198C9F62C}" srcOrd="0" destOrd="0" presId="urn:microsoft.com/office/officeart/2005/8/layout/hList1"/>
    <dgm:cxn modelId="{1D4DA443-7D7C-4797-B77F-CF84D72E7D4C}" type="presParOf" srcId="{5B8511C6-EB5C-4830-9221-67D7AFA0DE4A}" destId="{30A0DF6A-C62E-4C77-9523-BCA29380183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18DAF4-D180-4A08-9F4E-6EEFBE57A3F7}" type="doc">
      <dgm:prSet loTypeId="urn:microsoft.com/office/officeart/2005/8/layout/h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F67EB94-B6B8-47BD-A0F5-253B4A2DFBF4}">
      <dgm:prSet phldrT="[Text]"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3600" dirty="0" smtClean="0"/>
            <a:t>Analysis Phase</a:t>
          </a:r>
          <a:endParaRPr lang="en-US" sz="3600" dirty="0" smtClean="0"/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3600" dirty="0" smtClean="0"/>
            <a:t>مرحلة التحليل</a:t>
          </a:r>
        </a:p>
      </dgm:t>
    </dgm:pt>
    <dgm:pt modelId="{AAB5903E-BB89-4968-A7B7-D7C9155BBBC4}" type="parTrans" cxnId="{F01730B0-A05C-4EAF-A1B2-BBC74D0ECA58}">
      <dgm:prSet/>
      <dgm:spPr/>
      <dgm:t>
        <a:bodyPr/>
        <a:lstStyle/>
        <a:p>
          <a:endParaRPr lang="en-US" sz="1100"/>
        </a:p>
      </dgm:t>
    </dgm:pt>
    <dgm:pt modelId="{14736976-49E3-41D0-9356-FDD818848440}" type="sibTrans" cxnId="{F01730B0-A05C-4EAF-A1B2-BBC74D0ECA58}">
      <dgm:prSet/>
      <dgm:spPr/>
      <dgm:t>
        <a:bodyPr/>
        <a:lstStyle/>
        <a:p>
          <a:endParaRPr lang="en-US" sz="1100"/>
        </a:p>
      </dgm:t>
    </dgm:pt>
    <dgm:pt modelId="{80770752-DA5B-421F-9215-7B65C97EDFA5}">
      <dgm:prSet phldrT="[Text]" custT="1"/>
      <dgm:spPr/>
      <dgm:t>
        <a:bodyPr/>
        <a:lstStyle/>
        <a:p>
          <a:pPr rtl="0"/>
          <a:r>
            <a:rPr lang="en-US" sz="2800" dirty="0" smtClean="0"/>
            <a:t>Problem identification</a:t>
          </a:r>
          <a:endParaRPr lang="en-US" sz="2800" dirty="0"/>
        </a:p>
      </dgm:t>
    </dgm:pt>
    <dgm:pt modelId="{B38DDD09-96BB-4650-9D64-9D35C835CFB1}" type="parTrans" cxnId="{99C82142-B4F0-47C0-9E6A-3B64843A8EE6}">
      <dgm:prSet/>
      <dgm:spPr/>
      <dgm:t>
        <a:bodyPr/>
        <a:lstStyle/>
        <a:p>
          <a:endParaRPr lang="en-US" sz="1100"/>
        </a:p>
      </dgm:t>
    </dgm:pt>
    <dgm:pt modelId="{7131FD5A-D929-4016-8BE7-2060E3AD57B2}" type="sibTrans" cxnId="{99C82142-B4F0-47C0-9E6A-3B64843A8EE6}">
      <dgm:prSet/>
      <dgm:spPr/>
      <dgm:t>
        <a:bodyPr/>
        <a:lstStyle/>
        <a:p>
          <a:endParaRPr lang="en-US" sz="1100"/>
        </a:p>
      </dgm:t>
    </dgm:pt>
    <dgm:pt modelId="{4BA0E5E8-CD9F-48F7-A828-7D302B467F33}">
      <dgm:prSet phldrT="[Text]" custT="1"/>
      <dgm:spPr/>
      <dgm:t>
        <a:bodyPr/>
        <a:lstStyle/>
        <a:p>
          <a:pPr rtl="0"/>
          <a:r>
            <a:rPr lang="fi-FI" sz="3600" dirty="0" smtClean="0"/>
            <a:t>Planning Phase</a:t>
          </a:r>
        </a:p>
        <a:p>
          <a:pPr rtl="0"/>
          <a:r>
            <a:rPr lang="ar-SA" sz="3600" dirty="0" smtClean="0"/>
            <a:t>مرحلة التخطيط</a:t>
          </a:r>
          <a:endParaRPr lang="en-US" sz="3600" dirty="0"/>
        </a:p>
      </dgm:t>
    </dgm:pt>
    <dgm:pt modelId="{23EAA7FD-C6B8-401F-9207-86135190AC0C}" type="parTrans" cxnId="{3250DD89-460C-4FF7-8595-2BE2E351F072}">
      <dgm:prSet/>
      <dgm:spPr/>
      <dgm:t>
        <a:bodyPr/>
        <a:lstStyle/>
        <a:p>
          <a:endParaRPr lang="en-US" sz="1100"/>
        </a:p>
      </dgm:t>
    </dgm:pt>
    <dgm:pt modelId="{6230A281-BE40-4189-9BF0-BE23A7B7C8A9}" type="sibTrans" cxnId="{3250DD89-460C-4FF7-8595-2BE2E351F072}">
      <dgm:prSet/>
      <dgm:spPr/>
      <dgm:t>
        <a:bodyPr/>
        <a:lstStyle/>
        <a:p>
          <a:endParaRPr lang="en-US" sz="1100"/>
        </a:p>
      </dgm:t>
    </dgm:pt>
    <dgm:pt modelId="{0D2FA775-F534-44E6-9B1E-C6AECB673FF3}">
      <dgm:prSet phldrT="[Text]" custT="1"/>
      <dgm:spPr/>
      <dgm:t>
        <a:bodyPr/>
        <a:lstStyle/>
        <a:p>
          <a:pPr rtl="0"/>
          <a:r>
            <a:rPr lang="en-US" sz="2400" dirty="0" smtClean="0"/>
            <a:t>Defining Goals</a:t>
          </a:r>
          <a:endParaRPr lang="en-US" sz="2400" dirty="0"/>
        </a:p>
      </dgm:t>
    </dgm:pt>
    <dgm:pt modelId="{7A69F198-2F56-4A11-BCFE-63B88DF14771}" type="parTrans" cxnId="{2C84511A-5C0A-4FED-B30C-800536DAD3F3}">
      <dgm:prSet/>
      <dgm:spPr/>
      <dgm:t>
        <a:bodyPr/>
        <a:lstStyle/>
        <a:p>
          <a:endParaRPr lang="en-US" sz="1100"/>
        </a:p>
      </dgm:t>
    </dgm:pt>
    <dgm:pt modelId="{27F9E54E-EE58-4405-A727-BA4BBEAE8E99}" type="sibTrans" cxnId="{2C84511A-5C0A-4FED-B30C-800536DAD3F3}">
      <dgm:prSet/>
      <dgm:spPr/>
      <dgm:t>
        <a:bodyPr/>
        <a:lstStyle/>
        <a:p>
          <a:endParaRPr lang="en-US" sz="1100"/>
        </a:p>
      </dgm:t>
    </dgm:pt>
    <dgm:pt modelId="{1B21E3D6-6BB1-4A64-A0A7-49BFC9F28F2C}">
      <dgm:prSet phldrT="[Text]" custT="1"/>
      <dgm:spPr/>
      <dgm:t>
        <a:bodyPr/>
        <a:lstStyle/>
        <a:p>
          <a:pPr rtl="0"/>
          <a:r>
            <a:rPr lang="en-US" sz="2400" dirty="0" smtClean="0"/>
            <a:t>Defining activities</a:t>
          </a:r>
          <a:endParaRPr lang="en-US" sz="2400" dirty="0"/>
        </a:p>
      </dgm:t>
    </dgm:pt>
    <dgm:pt modelId="{3876F48B-F234-42CB-94CF-F78ABD649C00}" type="parTrans" cxnId="{22BBA7CD-CEF1-49C6-B6A0-A03FC87836B0}">
      <dgm:prSet/>
      <dgm:spPr/>
      <dgm:t>
        <a:bodyPr/>
        <a:lstStyle/>
        <a:p>
          <a:endParaRPr lang="en-US" sz="1100"/>
        </a:p>
      </dgm:t>
    </dgm:pt>
    <dgm:pt modelId="{99CEE7FE-6342-488D-83FE-EBAE3079F9D1}" type="sibTrans" cxnId="{22BBA7CD-CEF1-49C6-B6A0-A03FC87836B0}">
      <dgm:prSet/>
      <dgm:spPr/>
      <dgm:t>
        <a:bodyPr/>
        <a:lstStyle/>
        <a:p>
          <a:endParaRPr lang="en-US" sz="1100"/>
        </a:p>
      </dgm:t>
    </dgm:pt>
    <dgm:pt modelId="{D36D6927-A299-460C-9E3E-967C1FB8F1AE}">
      <dgm:prSet phldrT="[Text]" custT="1"/>
      <dgm:spPr/>
      <dgm:t>
        <a:bodyPr/>
        <a:lstStyle/>
        <a:p>
          <a:pPr rtl="0"/>
          <a:r>
            <a:rPr lang="en-US" sz="2800" dirty="0" smtClean="0"/>
            <a:t>Objective Analysis </a:t>
          </a:r>
          <a:endParaRPr lang="en-US" sz="2800" dirty="0"/>
        </a:p>
      </dgm:t>
    </dgm:pt>
    <dgm:pt modelId="{2D71D679-CEE4-442E-B747-314DE66B77CD}" type="parTrans" cxnId="{D39D84B1-D017-41CD-A7C9-AE258B474BA8}">
      <dgm:prSet/>
      <dgm:spPr/>
      <dgm:t>
        <a:bodyPr/>
        <a:lstStyle/>
        <a:p>
          <a:endParaRPr lang="en-US"/>
        </a:p>
      </dgm:t>
    </dgm:pt>
    <dgm:pt modelId="{3B4D2EC9-C35B-42DC-B7EE-8B618DCB8AEE}" type="sibTrans" cxnId="{D39D84B1-D017-41CD-A7C9-AE258B474BA8}">
      <dgm:prSet/>
      <dgm:spPr/>
      <dgm:t>
        <a:bodyPr/>
        <a:lstStyle/>
        <a:p>
          <a:endParaRPr lang="en-US"/>
        </a:p>
      </dgm:t>
    </dgm:pt>
    <dgm:pt modelId="{08010F9B-471B-4AC7-BB93-7B13DAE0DCAB}">
      <dgm:prSet phldrT="[Text]" custT="1"/>
      <dgm:spPr/>
      <dgm:t>
        <a:bodyPr/>
        <a:lstStyle/>
        <a:p>
          <a:pPr rtl="0"/>
          <a:r>
            <a:rPr lang="en-US" sz="2800" dirty="0" smtClean="0"/>
            <a:t>Strategy Analysis</a:t>
          </a:r>
          <a:endParaRPr lang="en-US" sz="2800" dirty="0"/>
        </a:p>
      </dgm:t>
    </dgm:pt>
    <dgm:pt modelId="{DE8597F0-5D80-48CB-B7AB-4AD1483F9376}" type="parTrans" cxnId="{98D09711-FBEF-45C8-B9FB-381619C2CDF4}">
      <dgm:prSet/>
      <dgm:spPr/>
      <dgm:t>
        <a:bodyPr/>
        <a:lstStyle/>
        <a:p>
          <a:endParaRPr lang="en-US"/>
        </a:p>
      </dgm:t>
    </dgm:pt>
    <dgm:pt modelId="{59BE2BE0-B64E-4E48-AB10-8EFC32D2716E}" type="sibTrans" cxnId="{98D09711-FBEF-45C8-B9FB-381619C2CDF4}">
      <dgm:prSet/>
      <dgm:spPr/>
      <dgm:t>
        <a:bodyPr/>
        <a:lstStyle/>
        <a:p>
          <a:endParaRPr lang="en-US"/>
        </a:p>
      </dgm:t>
    </dgm:pt>
    <dgm:pt modelId="{040437AB-0220-4822-8D54-6A7791FAB78C}">
      <dgm:prSet phldrT="[Text]" custT="1"/>
      <dgm:spPr/>
      <dgm:t>
        <a:bodyPr/>
        <a:lstStyle/>
        <a:p>
          <a:pPr rtl="0"/>
          <a:r>
            <a:rPr lang="en-US" sz="2800" dirty="0" smtClean="0"/>
            <a:t>Problem tree analysis </a:t>
          </a:r>
          <a:endParaRPr lang="en-US" sz="2800" dirty="0"/>
        </a:p>
      </dgm:t>
    </dgm:pt>
    <dgm:pt modelId="{760F617C-627C-4698-8807-BBFA87B1BFCD}" type="parTrans" cxnId="{AC09A946-1204-4078-8459-D9CA2F12E128}">
      <dgm:prSet/>
      <dgm:spPr/>
      <dgm:t>
        <a:bodyPr/>
        <a:lstStyle/>
        <a:p>
          <a:endParaRPr lang="en-US"/>
        </a:p>
      </dgm:t>
    </dgm:pt>
    <dgm:pt modelId="{016502E1-8643-478C-9712-8C06A5E945C0}" type="sibTrans" cxnId="{AC09A946-1204-4078-8459-D9CA2F12E128}">
      <dgm:prSet/>
      <dgm:spPr/>
      <dgm:t>
        <a:bodyPr/>
        <a:lstStyle/>
        <a:p>
          <a:endParaRPr lang="en-US"/>
        </a:p>
      </dgm:t>
    </dgm:pt>
    <dgm:pt modelId="{7DDE8EF4-3D0A-4D30-A073-EDFCCB45B718}">
      <dgm:prSet phldrT="[Text]" custT="1"/>
      <dgm:spPr/>
      <dgm:t>
        <a:bodyPr/>
        <a:lstStyle/>
        <a:p>
          <a:pPr rtl="0"/>
          <a:r>
            <a:rPr lang="nb-NO" sz="2800" dirty="0" smtClean="0"/>
            <a:t>Stakeholder analysis</a:t>
          </a:r>
          <a:endParaRPr lang="en-US" sz="2800" dirty="0"/>
        </a:p>
      </dgm:t>
    </dgm:pt>
    <dgm:pt modelId="{778E4200-3A66-4F81-A645-364766CDAF6F}" type="parTrans" cxnId="{CE1DB37E-A113-49EA-BC88-379D3259F2CF}">
      <dgm:prSet/>
      <dgm:spPr/>
      <dgm:t>
        <a:bodyPr/>
        <a:lstStyle/>
        <a:p>
          <a:endParaRPr lang="en-US"/>
        </a:p>
      </dgm:t>
    </dgm:pt>
    <dgm:pt modelId="{B86573E1-0942-4FD4-A457-662BDED5AC0E}" type="sibTrans" cxnId="{CE1DB37E-A113-49EA-BC88-379D3259F2CF}">
      <dgm:prSet/>
      <dgm:spPr/>
      <dgm:t>
        <a:bodyPr/>
        <a:lstStyle/>
        <a:p>
          <a:endParaRPr lang="en-US"/>
        </a:p>
      </dgm:t>
    </dgm:pt>
    <dgm:pt modelId="{01849667-A4D3-4C85-BD37-7963543E516B}" type="pres">
      <dgm:prSet presAssocID="{7A18DAF4-D180-4A08-9F4E-6EEFBE57A3F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D15635C-41F6-459B-81C6-395C642A19C2}" type="pres">
      <dgm:prSet presAssocID="{4F67EB94-B6B8-47BD-A0F5-253B4A2DFBF4}" presName="composite" presStyleCnt="0"/>
      <dgm:spPr/>
    </dgm:pt>
    <dgm:pt modelId="{E64FAEF9-E55C-4927-B5EE-DFAF1C650A74}" type="pres">
      <dgm:prSet presAssocID="{4F67EB94-B6B8-47BD-A0F5-253B4A2DFBF4}" presName="parTx" presStyleLbl="alignNode1" presStyleIdx="0" presStyleCnt="2" custScaleY="119379" custLinFactNeighborX="7974" custLinFactNeighborY="-135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0A8B02-5A65-4239-823D-D7F0062E407C}" type="pres">
      <dgm:prSet presAssocID="{4F67EB94-B6B8-47BD-A0F5-253B4A2DFBF4}" presName="desTx" presStyleLbl="alignAccFollowNode1" presStyleIdx="0" presStyleCnt="2" custLinFactNeighborX="79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66DDCA-2CCD-46F6-BEFF-DE37BACDB0AB}" type="pres">
      <dgm:prSet presAssocID="{14736976-49E3-41D0-9356-FDD818848440}" presName="space" presStyleCnt="0"/>
      <dgm:spPr/>
    </dgm:pt>
    <dgm:pt modelId="{5B8511C6-EB5C-4830-9221-67D7AFA0DE4A}" type="pres">
      <dgm:prSet presAssocID="{4BA0E5E8-CD9F-48F7-A828-7D302B467F33}" presName="composite" presStyleCnt="0"/>
      <dgm:spPr/>
    </dgm:pt>
    <dgm:pt modelId="{93ABF6E9-778C-4A0F-82D2-68C198C9F62C}" type="pres">
      <dgm:prSet presAssocID="{4BA0E5E8-CD9F-48F7-A828-7D302B467F33}" presName="parTx" presStyleLbl="alignNode1" presStyleIdx="1" presStyleCnt="2" custLinFactNeighborX="-1276" custLinFactNeighborY="-79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0DF6A-C62E-4C77-9523-BCA29380183A}" type="pres">
      <dgm:prSet presAssocID="{4BA0E5E8-CD9F-48F7-A828-7D302B467F33}" presName="desTx" presStyleLbl="alignAccFollowNode1" presStyleIdx="1" presStyleCnt="2" custLinFactNeighborX="-1276" custLinFactNeighborY="-22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09A946-1204-4078-8459-D9CA2F12E128}" srcId="{4F67EB94-B6B8-47BD-A0F5-253B4A2DFBF4}" destId="{040437AB-0220-4822-8D54-6A7791FAB78C}" srcOrd="2" destOrd="0" parTransId="{760F617C-627C-4698-8807-BBFA87B1BFCD}" sibTransId="{016502E1-8643-478C-9712-8C06A5E945C0}"/>
    <dgm:cxn modelId="{D9768A9F-AA36-4238-9C92-BC0B6890987C}" type="presOf" srcId="{08010F9B-471B-4AC7-BB93-7B13DAE0DCAB}" destId="{920A8B02-5A65-4239-823D-D7F0062E407C}" srcOrd="0" destOrd="4" presId="urn:microsoft.com/office/officeart/2005/8/layout/hList1"/>
    <dgm:cxn modelId="{67B4EA47-9C44-4E9B-B903-85B5C3184B0E}" type="presOf" srcId="{040437AB-0220-4822-8D54-6A7791FAB78C}" destId="{920A8B02-5A65-4239-823D-D7F0062E407C}" srcOrd="0" destOrd="2" presId="urn:microsoft.com/office/officeart/2005/8/layout/hList1"/>
    <dgm:cxn modelId="{22BBA7CD-CEF1-49C6-B6A0-A03FC87836B0}" srcId="{4BA0E5E8-CD9F-48F7-A828-7D302B467F33}" destId="{1B21E3D6-6BB1-4A64-A0A7-49BFC9F28F2C}" srcOrd="1" destOrd="0" parTransId="{3876F48B-F234-42CB-94CF-F78ABD649C00}" sibTransId="{99CEE7FE-6342-488D-83FE-EBAE3079F9D1}"/>
    <dgm:cxn modelId="{99C82142-B4F0-47C0-9E6A-3B64843A8EE6}" srcId="{4F67EB94-B6B8-47BD-A0F5-253B4A2DFBF4}" destId="{80770752-DA5B-421F-9215-7B65C97EDFA5}" srcOrd="0" destOrd="0" parTransId="{B38DDD09-96BB-4650-9D64-9D35C835CFB1}" sibTransId="{7131FD5A-D929-4016-8BE7-2060E3AD57B2}"/>
    <dgm:cxn modelId="{3993C98D-50C0-400B-BBA3-B8610036672D}" type="presOf" srcId="{1B21E3D6-6BB1-4A64-A0A7-49BFC9F28F2C}" destId="{30A0DF6A-C62E-4C77-9523-BCA29380183A}" srcOrd="0" destOrd="1" presId="urn:microsoft.com/office/officeart/2005/8/layout/hList1"/>
    <dgm:cxn modelId="{7388F488-2067-4175-A416-D0739ED72A74}" type="presOf" srcId="{4F67EB94-B6B8-47BD-A0F5-253B4A2DFBF4}" destId="{E64FAEF9-E55C-4927-B5EE-DFAF1C650A74}" srcOrd="0" destOrd="0" presId="urn:microsoft.com/office/officeart/2005/8/layout/hList1"/>
    <dgm:cxn modelId="{2C84511A-5C0A-4FED-B30C-800536DAD3F3}" srcId="{4BA0E5E8-CD9F-48F7-A828-7D302B467F33}" destId="{0D2FA775-F534-44E6-9B1E-C6AECB673FF3}" srcOrd="0" destOrd="0" parTransId="{7A69F198-2F56-4A11-BCFE-63B88DF14771}" sibTransId="{27F9E54E-EE58-4405-A727-BA4BBEAE8E99}"/>
    <dgm:cxn modelId="{73BBA818-D8D4-4BA6-B151-1CDE4C748EA6}" type="presOf" srcId="{7DDE8EF4-3D0A-4D30-A073-EDFCCB45B718}" destId="{920A8B02-5A65-4239-823D-D7F0062E407C}" srcOrd="0" destOrd="1" presId="urn:microsoft.com/office/officeart/2005/8/layout/hList1"/>
    <dgm:cxn modelId="{C839C476-3305-4647-9933-B8749E08F9B7}" type="presOf" srcId="{0D2FA775-F534-44E6-9B1E-C6AECB673FF3}" destId="{30A0DF6A-C62E-4C77-9523-BCA29380183A}" srcOrd="0" destOrd="0" presId="urn:microsoft.com/office/officeart/2005/8/layout/hList1"/>
    <dgm:cxn modelId="{F01730B0-A05C-4EAF-A1B2-BBC74D0ECA58}" srcId="{7A18DAF4-D180-4A08-9F4E-6EEFBE57A3F7}" destId="{4F67EB94-B6B8-47BD-A0F5-253B4A2DFBF4}" srcOrd="0" destOrd="0" parTransId="{AAB5903E-BB89-4968-A7B7-D7C9155BBBC4}" sibTransId="{14736976-49E3-41D0-9356-FDD818848440}"/>
    <dgm:cxn modelId="{D39D84B1-D017-41CD-A7C9-AE258B474BA8}" srcId="{4F67EB94-B6B8-47BD-A0F5-253B4A2DFBF4}" destId="{D36D6927-A299-460C-9E3E-967C1FB8F1AE}" srcOrd="3" destOrd="0" parTransId="{2D71D679-CEE4-442E-B747-314DE66B77CD}" sibTransId="{3B4D2EC9-C35B-42DC-B7EE-8B618DCB8AEE}"/>
    <dgm:cxn modelId="{11EC729A-156B-45E4-A36E-1BC959D9345A}" type="presOf" srcId="{7A18DAF4-D180-4A08-9F4E-6EEFBE57A3F7}" destId="{01849667-A4D3-4C85-BD37-7963543E516B}" srcOrd="0" destOrd="0" presId="urn:microsoft.com/office/officeart/2005/8/layout/hList1"/>
    <dgm:cxn modelId="{1F59DF0B-3AF6-4D1E-92A6-AB5F9889B24F}" type="presOf" srcId="{80770752-DA5B-421F-9215-7B65C97EDFA5}" destId="{920A8B02-5A65-4239-823D-D7F0062E407C}" srcOrd="0" destOrd="0" presId="urn:microsoft.com/office/officeart/2005/8/layout/hList1"/>
    <dgm:cxn modelId="{CE1DB37E-A113-49EA-BC88-379D3259F2CF}" srcId="{4F67EB94-B6B8-47BD-A0F5-253B4A2DFBF4}" destId="{7DDE8EF4-3D0A-4D30-A073-EDFCCB45B718}" srcOrd="1" destOrd="0" parTransId="{778E4200-3A66-4F81-A645-364766CDAF6F}" sibTransId="{B86573E1-0942-4FD4-A457-662BDED5AC0E}"/>
    <dgm:cxn modelId="{98D09711-FBEF-45C8-B9FB-381619C2CDF4}" srcId="{4F67EB94-B6B8-47BD-A0F5-253B4A2DFBF4}" destId="{08010F9B-471B-4AC7-BB93-7B13DAE0DCAB}" srcOrd="4" destOrd="0" parTransId="{DE8597F0-5D80-48CB-B7AB-4AD1483F9376}" sibTransId="{59BE2BE0-B64E-4E48-AB10-8EFC32D2716E}"/>
    <dgm:cxn modelId="{3250DD89-460C-4FF7-8595-2BE2E351F072}" srcId="{7A18DAF4-D180-4A08-9F4E-6EEFBE57A3F7}" destId="{4BA0E5E8-CD9F-48F7-A828-7D302B467F33}" srcOrd="1" destOrd="0" parTransId="{23EAA7FD-C6B8-401F-9207-86135190AC0C}" sibTransId="{6230A281-BE40-4189-9BF0-BE23A7B7C8A9}"/>
    <dgm:cxn modelId="{3C2D5A72-0689-45BB-A958-C547EDDBB953}" type="presOf" srcId="{D36D6927-A299-460C-9E3E-967C1FB8F1AE}" destId="{920A8B02-5A65-4239-823D-D7F0062E407C}" srcOrd="0" destOrd="3" presId="urn:microsoft.com/office/officeart/2005/8/layout/hList1"/>
    <dgm:cxn modelId="{A86D2AAF-C80B-4229-B1DB-D33E8AE10E34}" type="presOf" srcId="{4BA0E5E8-CD9F-48F7-A828-7D302B467F33}" destId="{93ABF6E9-778C-4A0F-82D2-68C198C9F62C}" srcOrd="0" destOrd="0" presId="urn:microsoft.com/office/officeart/2005/8/layout/hList1"/>
    <dgm:cxn modelId="{559DD5B9-ACD8-4A31-AA13-149A2690D2A9}" type="presParOf" srcId="{01849667-A4D3-4C85-BD37-7963543E516B}" destId="{3D15635C-41F6-459B-81C6-395C642A19C2}" srcOrd="0" destOrd="0" presId="urn:microsoft.com/office/officeart/2005/8/layout/hList1"/>
    <dgm:cxn modelId="{0379A94F-02BB-40C0-BA39-23BBC9966DA9}" type="presParOf" srcId="{3D15635C-41F6-459B-81C6-395C642A19C2}" destId="{E64FAEF9-E55C-4927-B5EE-DFAF1C650A74}" srcOrd="0" destOrd="0" presId="urn:microsoft.com/office/officeart/2005/8/layout/hList1"/>
    <dgm:cxn modelId="{FD8EFF19-2657-4F22-B2C0-A51E632770F0}" type="presParOf" srcId="{3D15635C-41F6-459B-81C6-395C642A19C2}" destId="{920A8B02-5A65-4239-823D-D7F0062E407C}" srcOrd="1" destOrd="0" presId="urn:microsoft.com/office/officeart/2005/8/layout/hList1"/>
    <dgm:cxn modelId="{8334770C-ECBF-48EC-B8DE-96F145F4CD17}" type="presParOf" srcId="{01849667-A4D3-4C85-BD37-7963543E516B}" destId="{4A66DDCA-2CCD-46F6-BEFF-DE37BACDB0AB}" srcOrd="1" destOrd="0" presId="urn:microsoft.com/office/officeart/2005/8/layout/hList1"/>
    <dgm:cxn modelId="{719177A3-34FB-422A-A771-A6EB2FC1E384}" type="presParOf" srcId="{01849667-A4D3-4C85-BD37-7963543E516B}" destId="{5B8511C6-EB5C-4830-9221-67D7AFA0DE4A}" srcOrd="2" destOrd="0" presId="urn:microsoft.com/office/officeart/2005/8/layout/hList1"/>
    <dgm:cxn modelId="{3226A027-A778-4C80-AB07-4E045CBC30E1}" type="presParOf" srcId="{5B8511C6-EB5C-4830-9221-67D7AFA0DE4A}" destId="{93ABF6E9-778C-4A0F-82D2-68C198C9F62C}" srcOrd="0" destOrd="0" presId="urn:microsoft.com/office/officeart/2005/8/layout/hList1"/>
    <dgm:cxn modelId="{89BE5F28-D0BF-49BC-8D55-05786651DE15}" type="presParOf" srcId="{5B8511C6-EB5C-4830-9221-67D7AFA0DE4A}" destId="{30A0DF6A-C62E-4C77-9523-BCA29380183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98DA50C-1729-4802-8AD0-C3C81D6E1638}" type="doc">
      <dgm:prSet loTypeId="urn:microsoft.com/office/officeart/2005/8/layout/orgChart1" loCatId="hierarchy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D7E2E1C-E07F-4F7C-9023-75245EAD5294}">
      <dgm:prSet phldrT="[Text]" custT="1"/>
      <dgm:spPr/>
      <dgm:t>
        <a:bodyPr/>
        <a:lstStyle/>
        <a:p>
          <a:r>
            <a:rPr lang="en-US" sz="2400" dirty="0" smtClean="0"/>
            <a:t>Project</a:t>
          </a:r>
          <a:endParaRPr lang="en-US" sz="2400" dirty="0"/>
        </a:p>
      </dgm:t>
    </dgm:pt>
    <dgm:pt modelId="{C9B1D628-7C88-4928-A366-A85E1ACBF2C0}" type="parTrans" cxnId="{C8B6F92B-1F9F-4ED4-8767-77FC6D7EBEA6}">
      <dgm:prSet/>
      <dgm:spPr/>
      <dgm:t>
        <a:bodyPr/>
        <a:lstStyle/>
        <a:p>
          <a:endParaRPr lang="en-US" sz="3200"/>
        </a:p>
      </dgm:t>
    </dgm:pt>
    <dgm:pt modelId="{0B4DD901-7FC3-4B65-91AD-C6B68D52F9A8}" type="sibTrans" cxnId="{C8B6F92B-1F9F-4ED4-8767-77FC6D7EBEA6}">
      <dgm:prSet/>
      <dgm:spPr/>
      <dgm:t>
        <a:bodyPr/>
        <a:lstStyle/>
        <a:p>
          <a:endParaRPr lang="en-US" sz="3200"/>
        </a:p>
      </dgm:t>
    </dgm:pt>
    <dgm:pt modelId="{D471C133-DC3F-4A53-9093-939E5688235B}">
      <dgm:prSet phldrT="[Text]" custT="1"/>
      <dgm:spPr/>
      <dgm:t>
        <a:bodyPr/>
        <a:lstStyle/>
        <a:p>
          <a:r>
            <a:rPr lang="en-US" sz="1100" dirty="0" smtClean="0"/>
            <a:t>WP1 </a:t>
          </a:r>
        </a:p>
        <a:p>
          <a:r>
            <a:rPr lang="en-US" sz="1100" dirty="0" smtClean="0"/>
            <a:t>Preparation</a:t>
          </a:r>
          <a:endParaRPr lang="en-US" sz="1100" dirty="0"/>
        </a:p>
      </dgm:t>
    </dgm:pt>
    <dgm:pt modelId="{67E8BE57-AB05-4D42-A6BA-97515B3E34D4}" type="parTrans" cxnId="{2435A997-644D-4FAB-AEC1-4E7C652E5D71}">
      <dgm:prSet/>
      <dgm:spPr/>
      <dgm:t>
        <a:bodyPr/>
        <a:lstStyle/>
        <a:p>
          <a:endParaRPr lang="en-US" sz="3200"/>
        </a:p>
      </dgm:t>
    </dgm:pt>
    <dgm:pt modelId="{755E2C5A-A8D6-476C-9DAC-43972E729173}" type="sibTrans" cxnId="{2435A997-644D-4FAB-AEC1-4E7C652E5D71}">
      <dgm:prSet/>
      <dgm:spPr/>
      <dgm:t>
        <a:bodyPr/>
        <a:lstStyle/>
        <a:p>
          <a:endParaRPr lang="en-US" sz="3200"/>
        </a:p>
      </dgm:t>
    </dgm:pt>
    <dgm:pt modelId="{87222001-D7C5-40E6-891F-C38B0DA8810A}">
      <dgm:prSet phldrT="[Text]" custT="1"/>
      <dgm:spPr/>
      <dgm:t>
        <a:bodyPr/>
        <a:lstStyle/>
        <a:p>
          <a:r>
            <a:rPr lang="en-US" sz="1100" dirty="0" smtClean="0"/>
            <a:t>WP2 </a:t>
          </a:r>
        </a:p>
        <a:p>
          <a:r>
            <a:rPr lang="en-US" sz="1100" dirty="0" smtClean="0"/>
            <a:t>Skills development</a:t>
          </a:r>
          <a:endParaRPr lang="en-US" sz="1100" dirty="0"/>
        </a:p>
      </dgm:t>
    </dgm:pt>
    <dgm:pt modelId="{339D3A0D-8240-4A0B-A894-121632FC28E1}" type="parTrans" cxnId="{C2BD9B5C-9D7A-4F0B-AFE8-DA5DB248D017}">
      <dgm:prSet/>
      <dgm:spPr/>
      <dgm:t>
        <a:bodyPr/>
        <a:lstStyle/>
        <a:p>
          <a:endParaRPr lang="en-US" sz="3200"/>
        </a:p>
      </dgm:t>
    </dgm:pt>
    <dgm:pt modelId="{5C36C000-B8BE-4A4C-8C7A-C0A5B6E795C9}" type="sibTrans" cxnId="{C2BD9B5C-9D7A-4F0B-AFE8-DA5DB248D017}">
      <dgm:prSet/>
      <dgm:spPr/>
      <dgm:t>
        <a:bodyPr/>
        <a:lstStyle/>
        <a:p>
          <a:endParaRPr lang="en-US" sz="3200"/>
        </a:p>
      </dgm:t>
    </dgm:pt>
    <dgm:pt modelId="{745ACF66-AFE6-4628-ADC1-F4717C275850}">
      <dgm:prSet phldrT="[Text]" custT="1"/>
      <dgm:spPr/>
      <dgm:t>
        <a:bodyPr/>
        <a:lstStyle/>
        <a:p>
          <a:r>
            <a:rPr lang="en-US" sz="1100" dirty="0" smtClean="0"/>
            <a:t>WP3</a:t>
          </a:r>
        </a:p>
        <a:p>
          <a:r>
            <a:rPr lang="en-US" sz="1100" dirty="0" smtClean="0"/>
            <a:t>IT modernization</a:t>
          </a:r>
          <a:endParaRPr lang="en-US" sz="1100" dirty="0"/>
        </a:p>
      </dgm:t>
    </dgm:pt>
    <dgm:pt modelId="{5527087F-53D8-4F3B-89D6-D3181E27653A}" type="parTrans" cxnId="{3B6C9F28-9A53-41DD-B6A6-E1B62E736C60}">
      <dgm:prSet/>
      <dgm:spPr/>
      <dgm:t>
        <a:bodyPr/>
        <a:lstStyle/>
        <a:p>
          <a:endParaRPr lang="en-US" sz="3200"/>
        </a:p>
      </dgm:t>
    </dgm:pt>
    <dgm:pt modelId="{D60D3809-D4C5-47E1-9BBD-175C99219713}" type="sibTrans" cxnId="{3B6C9F28-9A53-41DD-B6A6-E1B62E736C60}">
      <dgm:prSet/>
      <dgm:spPr/>
      <dgm:t>
        <a:bodyPr/>
        <a:lstStyle/>
        <a:p>
          <a:endParaRPr lang="en-US" sz="3200"/>
        </a:p>
      </dgm:t>
    </dgm:pt>
    <dgm:pt modelId="{C261E6A0-4872-4BC6-BC9B-16AFA55EC5FA}">
      <dgm:prSet phldrT="[Text]" custT="1"/>
      <dgm:spPr/>
      <dgm:t>
        <a:bodyPr/>
        <a:lstStyle/>
        <a:p>
          <a:r>
            <a:rPr lang="en-US" sz="1100" dirty="0" smtClean="0"/>
            <a:t>WP4</a:t>
          </a:r>
        </a:p>
        <a:p>
          <a:r>
            <a:rPr lang="en-US" sz="1100" dirty="0" smtClean="0"/>
            <a:t>Networking</a:t>
          </a:r>
          <a:endParaRPr lang="en-US" sz="1100" dirty="0"/>
        </a:p>
      </dgm:t>
    </dgm:pt>
    <dgm:pt modelId="{6D2A4204-7186-45A5-ABCD-18697FD5C532}" type="parTrans" cxnId="{E38AE5CD-C3A6-412D-A946-46EA98F612D1}">
      <dgm:prSet/>
      <dgm:spPr/>
      <dgm:t>
        <a:bodyPr/>
        <a:lstStyle/>
        <a:p>
          <a:endParaRPr lang="en-US" sz="3200"/>
        </a:p>
      </dgm:t>
    </dgm:pt>
    <dgm:pt modelId="{438BE77E-7D8B-4B18-862A-9501F2C1375E}" type="sibTrans" cxnId="{E38AE5CD-C3A6-412D-A946-46EA98F612D1}">
      <dgm:prSet/>
      <dgm:spPr/>
      <dgm:t>
        <a:bodyPr/>
        <a:lstStyle/>
        <a:p>
          <a:endParaRPr lang="en-US" sz="3200"/>
        </a:p>
      </dgm:t>
    </dgm:pt>
    <dgm:pt modelId="{00F58BFE-9300-4A77-8266-E33CA63D69F9}">
      <dgm:prSet phldrT="[Text]" custT="1"/>
      <dgm:spPr/>
      <dgm:t>
        <a:bodyPr/>
        <a:lstStyle/>
        <a:p>
          <a:r>
            <a:rPr lang="en-US" sz="1100" dirty="0" smtClean="0"/>
            <a:t>WP5</a:t>
          </a:r>
        </a:p>
        <a:p>
          <a:r>
            <a:rPr lang="en-US" sz="1100" dirty="0" smtClean="0"/>
            <a:t>Quality Assurance</a:t>
          </a:r>
          <a:endParaRPr lang="en-US" sz="1100" dirty="0"/>
        </a:p>
      </dgm:t>
    </dgm:pt>
    <dgm:pt modelId="{16E4294B-5E1C-4A03-BED8-13C598F13CBC}" type="parTrans" cxnId="{27FEFB2C-22DA-47BC-9B2D-8007450C5F32}">
      <dgm:prSet/>
      <dgm:spPr/>
      <dgm:t>
        <a:bodyPr/>
        <a:lstStyle/>
        <a:p>
          <a:endParaRPr lang="en-US" sz="3200"/>
        </a:p>
      </dgm:t>
    </dgm:pt>
    <dgm:pt modelId="{73C1ABC5-C3A8-4F6B-8232-8CCAF332E3FF}" type="sibTrans" cxnId="{27FEFB2C-22DA-47BC-9B2D-8007450C5F32}">
      <dgm:prSet/>
      <dgm:spPr/>
      <dgm:t>
        <a:bodyPr/>
        <a:lstStyle/>
        <a:p>
          <a:endParaRPr lang="en-US" sz="3200"/>
        </a:p>
      </dgm:t>
    </dgm:pt>
    <dgm:pt modelId="{40882F9F-3A2D-4805-A209-770D491479E4}">
      <dgm:prSet phldrT="[Text]" custT="1"/>
      <dgm:spPr/>
      <dgm:t>
        <a:bodyPr/>
        <a:lstStyle/>
        <a:p>
          <a:r>
            <a:rPr lang="en-US" sz="1100" dirty="0" smtClean="0"/>
            <a:t>WP6</a:t>
          </a:r>
        </a:p>
        <a:p>
          <a:r>
            <a:rPr lang="en-US" sz="1100" dirty="0" smtClean="0"/>
            <a:t>Dissemination</a:t>
          </a:r>
          <a:endParaRPr lang="en-US" sz="1100" dirty="0"/>
        </a:p>
      </dgm:t>
    </dgm:pt>
    <dgm:pt modelId="{C05602F2-7EFB-41E0-8053-9B2268C80BA3}" type="parTrans" cxnId="{CA02624F-7390-4AFF-90F7-B8F36660D9C3}">
      <dgm:prSet/>
      <dgm:spPr/>
      <dgm:t>
        <a:bodyPr/>
        <a:lstStyle/>
        <a:p>
          <a:endParaRPr lang="en-US" sz="3200"/>
        </a:p>
      </dgm:t>
    </dgm:pt>
    <dgm:pt modelId="{D7A7B602-428B-4ED7-8274-003F4EB90945}" type="sibTrans" cxnId="{CA02624F-7390-4AFF-90F7-B8F36660D9C3}">
      <dgm:prSet/>
      <dgm:spPr/>
      <dgm:t>
        <a:bodyPr/>
        <a:lstStyle/>
        <a:p>
          <a:endParaRPr lang="en-US" sz="3200"/>
        </a:p>
      </dgm:t>
    </dgm:pt>
    <dgm:pt modelId="{8F04F686-2400-4BA9-A995-D2FDE54C5C1A}">
      <dgm:prSet phldrT="[Text]" custT="1"/>
      <dgm:spPr/>
      <dgm:t>
        <a:bodyPr/>
        <a:lstStyle/>
        <a:p>
          <a:r>
            <a:rPr lang="en-US" sz="1100" dirty="0" smtClean="0"/>
            <a:t>WP7</a:t>
          </a:r>
        </a:p>
        <a:p>
          <a:r>
            <a:rPr lang="en-US" sz="1100" dirty="0" smtClean="0"/>
            <a:t>Project Management</a:t>
          </a:r>
          <a:endParaRPr lang="en-US" sz="1100" dirty="0"/>
        </a:p>
      </dgm:t>
    </dgm:pt>
    <dgm:pt modelId="{571FB600-6A2B-41C0-A574-723C25DBBA62}" type="parTrans" cxnId="{D275BBCB-30D2-4BB0-8F4D-18445D029C6A}">
      <dgm:prSet/>
      <dgm:spPr/>
      <dgm:t>
        <a:bodyPr/>
        <a:lstStyle/>
        <a:p>
          <a:endParaRPr lang="en-US" sz="3200"/>
        </a:p>
      </dgm:t>
    </dgm:pt>
    <dgm:pt modelId="{3630F90D-491E-4774-8580-9EBCC50D95E6}" type="sibTrans" cxnId="{D275BBCB-30D2-4BB0-8F4D-18445D029C6A}">
      <dgm:prSet/>
      <dgm:spPr/>
      <dgm:t>
        <a:bodyPr/>
        <a:lstStyle/>
        <a:p>
          <a:endParaRPr lang="en-US" sz="3200"/>
        </a:p>
      </dgm:t>
    </dgm:pt>
    <dgm:pt modelId="{F73291A0-6A40-4DAE-8B78-7E5F838AACDA}" type="pres">
      <dgm:prSet presAssocID="{B98DA50C-1729-4802-8AD0-C3C81D6E163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14F9D0E-9C4E-484C-8E09-DA40414CA9A4}" type="pres">
      <dgm:prSet presAssocID="{1D7E2E1C-E07F-4F7C-9023-75245EAD5294}" presName="hierRoot1" presStyleCnt="0">
        <dgm:presLayoutVars>
          <dgm:hierBranch val="init"/>
        </dgm:presLayoutVars>
      </dgm:prSet>
      <dgm:spPr/>
    </dgm:pt>
    <dgm:pt modelId="{B6166F3E-3F39-4B6F-8EF0-61FF5C044E39}" type="pres">
      <dgm:prSet presAssocID="{1D7E2E1C-E07F-4F7C-9023-75245EAD5294}" presName="rootComposite1" presStyleCnt="0"/>
      <dgm:spPr/>
    </dgm:pt>
    <dgm:pt modelId="{820A4FCE-A6FB-4934-92DF-48F374677361}" type="pres">
      <dgm:prSet presAssocID="{1D7E2E1C-E07F-4F7C-9023-75245EAD5294}" presName="rootText1" presStyleLbl="node0" presStyleIdx="0" presStyleCnt="1" custScaleX="215089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BA03302-14CA-4FD2-ACE2-8C4D6444ACF4}" type="pres">
      <dgm:prSet presAssocID="{1D7E2E1C-E07F-4F7C-9023-75245EAD5294}" presName="rootConnector1" presStyleLbl="node1" presStyleIdx="0" presStyleCnt="0"/>
      <dgm:spPr/>
      <dgm:t>
        <a:bodyPr/>
        <a:lstStyle/>
        <a:p>
          <a:pPr rtl="1"/>
          <a:endParaRPr lang="ar-SA"/>
        </a:p>
      </dgm:t>
    </dgm:pt>
    <dgm:pt modelId="{D1C570E5-0ADC-4C48-875E-7FFBA3B6966D}" type="pres">
      <dgm:prSet presAssocID="{1D7E2E1C-E07F-4F7C-9023-75245EAD5294}" presName="hierChild2" presStyleCnt="0"/>
      <dgm:spPr/>
    </dgm:pt>
    <dgm:pt modelId="{51942371-4440-480C-AE4B-CB3C7BC84E93}" type="pres">
      <dgm:prSet presAssocID="{67E8BE57-AB05-4D42-A6BA-97515B3E34D4}" presName="Name37" presStyleLbl="parChTrans1D2" presStyleIdx="0" presStyleCnt="7"/>
      <dgm:spPr/>
      <dgm:t>
        <a:bodyPr/>
        <a:lstStyle/>
        <a:p>
          <a:pPr rtl="1"/>
          <a:endParaRPr lang="ar-SA"/>
        </a:p>
      </dgm:t>
    </dgm:pt>
    <dgm:pt modelId="{9D48E603-926A-4C7F-99E7-EE72D605F37E}" type="pres">
      <dgm:prSet presAssocID="{D471C133-DC3F-4A53-9093-939E5688235B}" presName="hierRoot2" presStyleCnt="0">
        <dgm:presLayoutVars>
          <dgm:hierBranch val="init"/>
        </dgm:presLayoutVars>
      </dgm:prSet>
      <dgm:spPr/>
    </dgm:pt>
    <dgm:pt modelId="{DBDBC424-DD35-415D-8A14-B96EF16D4EB0}" type="pres">
      <dgm:prSet presAssocID="{D471C133-DC3F-4A53-9093-939E5688235B}" presName="rootComposite" presStyleCnt="0"/>
      <dgm:spPr/>
    </dgm:pt>
    <dgm:pt modelId="{42D3A5A7-BB86-4447-8220-827378C7A09C}" type="pres">
      <dgm:prSet presAssocID="{D471C133-DC3F-4A53-9093-939E5688235B}" presName="rootText" presStyleLbl="node2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F0B6E2-B2B0-4323-A93C-90947DC6CB03}" type="pres">
      <dgm:prSet presAssocID="{D471C133-DC3F-4A53-9093-939E5688235B}" presName="rootConnector" presStyleLbl="node2" presStyleIdx="0" presStyleCnt="7"/>
      <dgm:spPr/>
      <dgm:t>
        <a:bodyPr/>
        <a:lstStyle/>
        <a:p>
          <a:pPr rtl="1"/>
          <a:endParaRPr lang="ar-SA"/>
        </a:p>
      </dgm:t>
    </dgm:pt>
    <dgm:pt modelId="{7103C689-69FA-42E6-8ED2-8C4A6D27A32E}" type="pres">
      <dgm:prSet presAssocID="{D471C133-DC3F-4A53-9093-939E5688235B}" presName="hierChild4" presStyleCnt="0"/>
      <dgm:spPr/>
    </dgm:pt>
    <dgm:pt modelId="{22213555-86EA-432A-8A4A-7146E910E369}" type="pres">
      <dgm:prSet presAssocID="{D471C133-DC3F-4A53-9093-939E5688235B}" presName="hierChild5" presStyleCnt="0"/>
      <dgm:spPr/>
    </dgm:pt>
    <dgm:pt modelId="{81C1FC22-181A-43C2-BB5F-FA29FA3AB130}" type="pres">
      <dgm:prSet presAssocID="{339D3A0D-8240-4A0B-A894-121632FC28E1}" presName="Name37" presStyleLbl="parChTrans1D2" presStyleIdx="1" presStyleCnt="7"/>
      <dgm:spPr/>
      <dgm:t>
        <a:bodyPr/>
        <a:lstStyle/>
        <a:p>
          <a:pPr rtl="1"/>
          <a:endParaRPr lang="ar-SA"/>
        </a:p>
      </dgm:t>
    </dgm:pt>
    <dgm:pt modelId="{AABACE0D-976C-41DC-9424-F2D004783713}" type="pres">
      <dgm:prSet presAssocID="{87222001-D7C5-40E6-891F-C38B0DA8810A}" presName="hierRoot2" presStyleCnt="0">
        <dgm:presLayoutVars>
          <dgm:hierBranch val="init"/>
        </dgm:presLayoutVars>
      </dgm:prSet>
      <dgm:spPr/>
    </dgm:pt>
    <dgm:pt modelId="{3BE2E7C0-1FF3-4D74-AA7F-BD0A162E3FB6}" type="pres">
      <dgm:prSet presAssocID="{87222001-D7C5-40E6-891F-C38B0DA8810A}" presName="rootComposite" presStyleCnt="0"/>
      <dgm:spPr/>
    </dgm:pt>
    <dgm:pt modelId="{3F44A2C5-53E9-4A97-AAB4-5F32708FE461}" type="pres">
      <dgm:prSet presAssocID="{87222001-D7C5-40E6-891F-C38B0DA8810A}" presName="rootText" presStyleLbl="node2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1E636C-EA87-43DD-88FC-AE7EAD059286}" type="pres">
      <dgm:prSet presAssocID="{87222001-D7C5-40E6-891F-C38B0DA8810A}" presName="rootConnector" presStyleLbl="node2" presStyleIdx="1" presStyleCnt="7"/>
      <dgm:spPr/>
      <dgm:t>
        <a:bodyPr/>
        <a:lstStyle/>
        <a:p>
          <a:pPr rtl="1"/>
          <a:endParaRPr lang="ar-SA"/>
        </a:p>
      </dgm:t>
    </dgm:pt>
    <dgm:pt modelId="{A72FA62F-E894-44F2-B679-F7CBB38C9CD0}" type="pres">
      <dgm:prSet presAssocID="{87222001-D7C5-40E6-891F-C38B0DA8810A}" presName="hierChild4" presStyleCnt="0"/>
      <dgm:spPr/>
    </dgm:pt>
    <dgm:pt modelId="{5406AF8C-A9DF-49C5-A293-634B53E2F358}" type="pres">
      <dgm:prSet presAssocID="{87222001-D7C5-40E6-891F-C38B0DA8810A}" presName="hierChild5" presStyleCnt="0"/>
      <dgm:spPr/>
    </dgm:pt>
    <dgm:pt modelId="{BD601F14-4B79-4283-BD6F-30DCCAB22A40}" type="pres">
      <dgm:prSet presAssocID="{5527087F-53D8-4F3B-89D6-D3181E27653A}" presName="Name37" presStyleLbl="parChTrans1D2" presStyleIdx="2" presStyleCnt="7"/>
      <dgm:spPr/>
      <dgm:t>
        <a:bodyPr/>
        <a:lstStyle/>
        <a:p>
          <a:pPr rtl="1"/>
          <a:endParaRPr lang="ar-SA"/>
        </a:p>
      </dgm:t>
    </dgm:pt>
    <dgm:pt modelId="{2C61C0D6-13D0-4E8C-BBE5-F5C63B68F1FA}" type="pres">
      <dgm:prSet presAssocID="{745ACF66-AFE6-4628-ADC1-F4717C275850}" presName="hierRoot2" presStyleCnt="0">
        <dgm:presLayoutVars>
          <dgm:hierBranch val="init"/>
        </dgm:presLayoutVars>
      </dgm:prSet>
      <dgm:spPr/>
    </dgm:pt>
    <dgm:pt modelId="{B8BD7C5F-A378-44E7-90C1-A107EF667659}" type="pres">
      <dgm:prSet presAssocID="{745ACF66-AFE6-4628-ADC1-F4717C275850}" presName="rootComposite" presStyleCnt="0"/>
      <dgm:spPr/>
    </dgm:pt>
    <dgm:pt modelId="{029B5B36-71C4-4C4F-8DA9-10B9DF1C704F}" type="pres">
      <dgm:prSet presAssocID="{745ACF66-AFE6-4628-ADC1-F4717C275850}" presName="rootText" presStyleLbl="node2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8D64489-490C-4063-887C-98CFC16EDE05}" type="pres">
      <dgm:prSet presAssocID="{745ACF66-AFE6-4628-ADC1-F4717C275850}" presName="rootConnector" presStyleLbl="node2" presStyleIdx="2" presStyleCnt="7"/>
      <dgm:spPr/>
      <dgm:t>
        <a:bodyPr/>
        <a:lstStyle/>
        <a:p>
          <a:pPr rtl="1"/>
          <a:endParaRPr lang="ar-SA"/>
        </a:p>
      </dgm:t>
    </dgm:pt>
    <dgm:pt modelId="{6F71DA30-DE42-4E23-B25F-6381B36DE4FE}" type="pres">
      <dgm:prSet presAssocID="{745ACF66-AFE6-4628-ADC1-F4717C275850}" presName="hierChild4" presStyleCnt="0"/>
      <dgm:spPr/>
    </dgm:pt>
    <dgm:pt modelId="{D679DD65-210A-4576-83C8-2A9EC6993ED0}" type="pres">
      <dgm:prSet presAssocID="{745ACF66-AFE6-4628-ADC1-F4717C275850}" presName="hierChild5" presStyleCnt="0"/>
      <dgm:spPr/>
    </dgm:pt>
    <dgm:pt modelId="{46F57760-BE93-43F8-BFBD-D77EA0A678A7}" type="pres">
      <dgm:prSet presAssocID="{6D2A4204-7186-45A5-ABCD-18697FD5C532}" presName="Name37" presStyleLbl="parChTrans1D2" presStyleIdx="3" presStyleCnt="7"/>
      <dgm:spPr/>
      <dgm:t>
        <a:bodyPr/>
        <a:lstStyle/>
        <a:p>
          <a:pPr rtl="1"/>
          <a:endParaRPr lang="ar-SA"/>
        </a:p>
      </dgm:t>
    </dgm:pt>
    <dgm:pt modelId="{2B0D49B6-F442-4992-B58D-0786FA24682F}" type="pres">
      <dgm:prSet presAssocID="{C261E6A0-4872-4BC6-BC9B-16AFA55EC5FA}" presName="hierRoot2" presStyleCnt="0">
        <dgm:presLayoutVars>
          <dgm:hierBranch val="init"/>
        </dgm:presLayoutVars>
      </dgm:prSet>
      <dgm:spPr/>
    </dgm:pt>
    <dgm:pt modelId="{A1D64335-6D74-408C-B509-D3998E397159}" type="pres">
      <dgm:prSet presAssocID="{C261E6A0-4872-4BC6-BC9B-16AFA55EC5FA}" presName="rootComposite" presStyleCnt="0"/>
      <dgm:spPr/>
    </dgm:pt>
    <dgm:pt modelId="{526C2526-F2F3-42C5-BC55-CC1649C92D47}" type="pres">
      <dgm:prSet presAssocID="{C261E6A0-4872-4BC6-BC9B-16AFA55EC5FA}" presName="rootText" presStyleLbl="node2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DAB7BF-6981-4EDE-8D94-0489536DC326}" type="pres">
      <dgm:prSet presAssocID="{C261E6A0-4872-4BC6-BC9B-16AFA55EC5FA}" presName="rootConnector" presStyleLbl="node2" presStyleIdx="3" presStyleCnt="7"/>
      <dgm:spPr/>
      <dgm:t>
        <a:bodyPr/>
        <a:lstStyle/>
        <a:p>
          <a:pPr rtl="1"/>
          <a:endParaRPr lang="ar-SA"/>
        </a:p>
      </dgm:t>
    </dgm:pt>
    <dgm:pt modelId="{FE7A8926-6409-45CD-8DF5-5609BE61A867}" type="pres">
      <dgm:prSet presAssocID="{C261E6A0-4872-4BC6-BC9B-16AFA55EC5FA}" presName="hierChild4" presStyleCnt="0"/>
      <dgm:spPr/>
    </dgm:pt>
    <dgm:pt modelId="{212180A9-3C16-43BF-ABD4-0D63680A8658}" type="pres">
      <dgm:prSet presAssocID="{C261E6A0-4872-4BC6-BC9B-16AFA55EC5FA}" presName="hierChild5" presStyleCnt="0"/>
      <dgm:spPr/>
    </dgm:pt>
    <dgm:pt modelId="{9599CDE3-3062-4B03-B056-E8F10BDD7B75}" type="pres">
      <dgm:prSet presAssocID="{16E4294B-5E1C-4A03-BED8-13C598F13CBC}" presName="Name37" presStyleLbl="parChTrans1D2" presStyleIdx="4" presStyleCnt="7"/>
      <dgm:spPr/>
      <dgm:t>
        <a:bodyPr/>
        <a:lstStyle/>
        <a:p>
          <a:pPr rtl="1"/>
          <a:endParaRPr lang="ar-SA"/>
        </a:p>
      </dgm:t>
    </dgm:pt>
    <dgm:pt modelId="{0A00D918-87BD-48D4-AD9F-8488597B1274}" type="pres">
      <dgm:prSet presAssocID="{00F58BFE-9300-4A77-8266-E33CA63D69F9}" presName="hierRoot2" presStyleCnt="0">
        <dgm:presLayoutVars>
          <dgm:hierBranch val="init"/>
        </dgm:presLayoutVars>
      </dgm:prSet>
      <dgm:spPr/>
    </dgm:pt>
    <dgm:pt modelId="{B6E9090D-F1CC-4482-81ED-80224373410C}" type="pres">
      <dgm:prSet presAssocID="{00F58BFE-9300-4A77-8266-E33CA63D69F9}" presName="rootComposite" presStyleCnt="0"/>
      <dgm:spPr/>
    </dgm:pt>
    <dgm:pt modelId="{D267D9B9-8B0A-489D-B5A8-FB3CEAE8D809}" type="pres">
      <dgm:prSet presAssocID="{00F58BFE-9300-4A77-8266-E33CA63D69F9}" presName="rootText" presStyleLbl="node2" presStyleIdx="4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4D4B2C61-A369-431C-A779-41D646382776}" type="pres">
      <dgm:prSet presAssocID="{00F58BFE-9300-4A77-8266-E33CA63D69F9}" presName="rootConnector" presStyleLbl="node2" presStyleIdx="4" presStyleCnt="7"/>
      <dgm:spPr/>
      <dgm:t>
        <a:bodyPr/>
        <a:lstStyle/>
        <a:p>
          <a:pPr rtl="1"/>
          <a:endParaRPr lang="ar-SA"/>
        </a:p>
      </dgm:t>
    </dgm:pt>
    <dgm:pt modelId="{17D9F173-AE4F-4100-928A-4D88ABA894F3}" type="pres">
      <dgm:prSet presAssocID="{00F58BFE-9300-4A77-8266-E33CA63D69F9}" presName="hierChild4" presStyleCnt="0"/>
      <dgm:spPr/>
    </dgm:pt>
    <dgm:pt modelId="{7CD957CE-F65F-4F96-A6B9-0DA5CFAED126}" type="pres">
      <dgm:prSet presAssocID="{00F58BFE-9300-4A77-8266-E33CA63D69F9}" presName="hierChild5" presStyleCnt="0"/>
      <dgm:spPr/>
    </dgm:pt>
    <dgm:pt modelId="{C2D6DD85-D121-433A-AB25-3297DEF5F40E}" type="pres">
      <dgm:prSet presAssocID="{C05602F2-7EFB-41E0-8053-9B2268C80BA3}" presName="Name37" presStyleLbl="parChTrans1D2" presStyleIdx="5" presStyleCnt="7"/>
      <dgm:spPr/>
      <dgm:t>
        <a:bodyPr/>
        <a:lstStyle/>
        <a:p>
          <a:pPr rtl="1"/>
          <a:endParaRPr lang="ar-SA"/>
        </a:p>
      </dgm:t>
    </dgm:pt>
    <dgm:pt modelId="{47AF922F-4F0B-4247-A818-020EC87B7063}" type="pres">
      <dgm:prSet presAssocID="{40882F9F-3A2D-4805-A209-770D491479E4}" presName="hierRoot2" presStyleCnt="0">
        <dgm:presLayoutVars>
          <dgm:hierBranch val="init"/>
        </dgm:presLayoutVars>
      </dgm:prSet>
      <dgm:spPr/>
    </dgm:pt>
    <dgm:pt modelId="{84EEA455-C35D-4CFA-A7AB-ACC0032E7F42}" type="pres">
      <dgm:prSet presAssocID="{40882F9F-3A2D-4805-A209-770D491479E4}" presName="rootComposite" presStyleCnt="0"/>
      <dgm:spPr/>
    </dgm:pt>
    <dgm:pt modelId="{8B038273-A32F-4888-A39F-A6EBA4210ED9}" type="pres">
      <dgm:prSet presAssocID="{40882F9F-3A2D-4805-A209-770D491479E4}" presName="rootText" presStyleLbl="node2" presStyleIdx="5" presStyleCnt="7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5B13C901-8CEE-40C8-9564-BD4741204EA1}" type="pres">
      <dgm:prSet presAssocID="{40882F9F-3A2D-4805-A209-770D491479E4}" presName="rootConnector" presStyleLbl="node2" presStyleIdx="5" presStyleCnt="7"/>
      <dgm:spPr/>
      <dgm:t>
        <a:bodyPr/>
        <a:lstStyle/>
        <a:p>
          <a:pPr rtl="1"/>
          <a:endParaRPr lang="ar-SA"/>
        </a:p>
      </dgm:t>
    </dgm:pt>
    <dgm:pt modelId="{906516F7-939B-4226-B24A-9B9CCD878B63}" type="pres">
      <dgm:prSet presAssocID="{40882F9F-3A2D-4805-A209-770D491479E4}" presName="hierChild4" presStyleCnt="0"/>
      <dgm:spPr/>
    </dgm:pt>
    <dgm:pt modelId="{494BFF26-E351-42A0-A3F9-297444D78439}" type="pres">
      <dgm:prSet presAssocID="{40882F9F-3A2D-4805-A209-770D491479E4}" presName="hierChild5" presStyleCnt="0"/>
      <dgm:spPr/>
    </dgm:pt>
    <dgm:pt modelId="{92AFE423-FA98-4F99-9B94-F42E2339974F}" type="pres">
      <dgm:prSet presAssocID="{571FB600-6A2B-41C0-A574-723C25DBBA62}" presName="Name37" presStyleLbl="parChTrans1D2" presStyleIdx="6" presStyleCnt="7"/>
      <dgm:spPr/>
      <dgm:t>
        <a:bodyPr/>
        <a:lstStyle/>
        <a:p>
          <a:pPr rtl="1"/>
          <a:endParaRPr lang="ar-SA"/>
        </a:p>
      </dgm:t>
    </dgm:pt>
    <dgm:pt modelId="{2367D819-CFCC-4C1E-8D62-65DFD513423D}" type="pres">
      <dgm:prSet presAssocID="{8F04F686-2400-4BA9-A995-D2FDE54C5C1A}" presName="hierRoot2" presStyleCnt="0">
        <dgm:presLayoutVars>
          <dgm:hierBranch val="init"/>
        </dgm:presLayoutVars>
      </dgm:prSet>
      <dgm:spPr/>
    </dgm:pt>
    <dgm:pt modelId="{B8BBF168-637A-4F40-9884-9D93927AE56C}" type="pres">
      <dgm:prSet presAssocID="{8F04F686-2400-4BA9-A995-D2FDE54C5C1A}" presName="rootComposite" presStyleCnt="0"/>
      <dgm:spPr/>
    </dgm:pt>
    <dgm:pt modelId="{339DC326-1A93-4292-82DD-43C707245C7E}" type="pres">
      <dgm:prSet presAssocID="{8F04F686-2400-4BA9-A995-D2FDE54C5C1A}" presName="rootText" presStyleLbl="node2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90900B-0FF9-48DF-A429-F81276B8D0CC}" type="pres">
      <dgm:prSet presAssocID="{8F04F686-2400-4BA9-A995-D2FDE54C5C1A}" presName="rootConnector" presStyleLbl="node2" presStyleIdx="6" presStyleCnt="7"/>
      <dgm:spPr/>
      <dgm:t>
        <a:bodyPr/>
        <a:lstStyle/>
        <a:p>
          <a:pPr rtl="1"/>
          <a:endParaRPr lang="ar-SA"/>
        </a:p>
      </dgm:t>
    </dgm:pt>
    <dgm:pt modelId="{D8BABC81-5B51-4D13-B493-EE906ECD2892}" type="pres">
      <dgm:prSet presAssocID="{8F04F686-2400-4BA9-A995-D2FDE54C5C1A}" presName="hierChild4" presStyleCnt="0"/>
      <dgm:spPr/>
    </dgm:pt>
    <dgm:pt modelId="{F78589FA-8D66-49ED-A4A6-5E421E1F936D}" type="pres">
      <dgm:prSet presAssocID="{8F04F686-2400-4BA9-A995-D2FDE54C5C1A}" presName="hierChild5" presStyleCnt="0"/>
      <dgm:spPr/>
    </dgm:pt>
    <dgm:pt modelId="{309A6CC6-6676-4810-A6E4-D471E927614E}" type="pres">
      <dgm:prSet presAssocID="{1D7E2E1C-E07F-4F7C-9023-75245EAD5294}" presName="hierChild3" presStyleCnt="0"/>
      <dgm:spPr/>
    </dgm:pt>
  </dgm:ptLst>
  <dgm:cxnLst>
    <dgm:cxn modelId="{C8B6F92B-1F9F-4ED4-8767-77FC6D7EBEA6}" srcId="{B98DA50C-1729-4802-8AD0-C3C81D6E1638}" destId="{1D7E2E1C-E07F-4F7C-9023-75245EAD5294}" srcOrd="0" destOrd="0" parTransId="{C9B1D628-7C88-4928-A366-A85E1ACBF2C0}" sibTransId="{0B4DD901-7FC3-4B65-91AD-C6B68D52F9A8}"/>
    <dgm:cxn modelId="{C2BD9B5C-9D7A-4F0B-AFE8-DA5DB248D017}" srcId="{1D7E2E1C-E07F-4F7C-9023-75245EAD5294}" destId="{87222001-D7C5-40E6-891F-C38B0DA8810A}" srcOrd="1" destOrd="0" parTransId="{339D3A0D-8240-4A0B-A894-121632FC28E1}" sibTransId="{5C36C000-B8BE-4A4C-8C7A-C0A5B6E795C9}"/>
    <dgm:cxn modelId="{0856BDAC-F0D1-4428-AA68-FE0C6B5AA92B}" type="presOf" srcId="{1D7E2E1C-E07F-4F7C-9023-75245EAD5294}" destId="{6BA03302-14CA-4FD2-ACE2-8C4D6444ACF4}" srcOrd="1" destOrd="0" presId="urn:microsoft.com/office/officeart/2005/8/layout/orgChart1"/>
    <dgm:cxn modelId="{F5F2C879-46A6-4D65-904D-71775AF6511E}" type="presOf" srcId="{87222001-D7C5-40E6-891F-C38B0DA8810A}" destId="{B31E636C-EA87-43DD-88FC-AE7EAD059286}" srcOrd="1" destOrd="0" presId="urn:microsoft.com/office/officeart/2005/8/layout/orgChart1"/>
    <dgm:cxn modelId="{6D11090A-2FC8-4EFF-A36E-48AB39809D95}" type="presOf" srcId="{C261E6A0-4872-4BC6-BC9B-16AFA55EC5FA}" destId="{DCDAB7BF-6981-4EDE-8D94-0489536DC326}" srcOrd="1" destOrd="0" presId="urn:microsoft.com/office/officeart/2005/8/layout/orgChart1"/>
    <dgm:cxn modelId="{4E92DA9B-ADFC-4646-8F20-1B1EF1811AAB}" type="presOf" srcId="{8F04F686-2400-4BA9-A995-D2FDE54C5C1A}" destId="{E690900B-0FF9-48DF-A429-F81276B8D0CC}" srcOrd="1" destOrd="0" presId="urn:microsoft.com/office/officeart/2005/8/layout/orgChart1"/>
    <dgm:cxn modelId="{ED7CD929-F220-4A18-975E-123DEBA09365}" type="presOf" srcId="{16E4294B-5E1C-4A03-BED8-13C598F13CBC}" destId="{9599CDE3-3062-4B03-B056-E8F10BDD7B75}" srcOrd="0" destOrd="0" presId="urn:microsoft.com/office/officeart/2005/8/layout/orgChart1"/>
    <dgm:cxn modelId="{A5BBC74A-E2AC-40B8-8F19-006A78E62127}" type="presOf" srcId="{40882F9F-3A2D-4805-A209-770D491479E4}" destId="{8B038273-A32F-4888-A39F-A6EBA4210ED9}" srcOrd="0" destOrd="0" presId="urn:microsoft.com/office/officeart/2005/8/layout/orgChart1"/>
    <dgm:cxn modelId="{27B5E11E-344D-4C70-98D5-5E721C2F3641}" type="presOf" srcId="{67E8BE57-AB05-4D42-A6BA-97515B3E34D4}" destId="{51942371-4440-480C-AE4B-CB3C7BC84E93}" srcOrd="0" destOrd="0" presId="urn:microsoft.com/office/officeart/2005/8/layout/orgChart1"/>
    <dgm:cxn modelId="{5EEF90EE-F35A-474B-8104-5FF14F1BF07B}" type="presOf" srcId="{1D7E2E1C-E07F-4F7C-9023-75245EAD5294}" destId="{820A4FCE-A6FB-4934-92DF-48F374677361}" srcOrd="0" destOrd="0" presId="urn:microsoft.com/office/officeart/2005/8/layout/orgChart1"/>
    <dgm:cxn modelId="{785A70CB-5656-4273-85B0-270A4F59AF38}" type="presOf" srcId="{339D3A0D-8240-4A0B-A894-121632FC28E1}" destId="{81C1FC22-181A-43C2-BB5F-FA29FA3AB130}" srcOrd="0" destOrd="0" presId="urn:microsoft.com/office/officeart/2005/8/layout/orgChart1"/>
    <dgm:cxn modelId="{1C776C34-628B-479E-B9C7-6FCF56FB4F28}" type="presOf" srcId="{571FB600-6A2B-41C0-A574-723C25DBBA62}" destId="{92AFE423-FA98-4F99-9B94-F42E2339974F}" srcOrd="0" destOrd="0" presId="urn:microsoft.com/office/officeart/2005/8/layout/orgChart1"/>
    <dgm:cxn modelId="{D275BBCB-30D2-4BB0-8F4D-18445D029C6A}" srcId="{1D7E2E1C-E07F-4F7C-9023-75245EAD5294}" destId="{8F04F686-2400-4BA9-A995-D2FDE54C5C1A}" srcOrd="6" destOrd="0" parTransId="{571FB600-6A2B-41C0-A574-723C25DBBA62}" sibTransId="{3630F90D-491E-4774-8580-9EBCC50D95E6}"/>
    <dgm:cxn modelId="{3B6C9F28-9A53-41DD-B6A6-E1B62E736C60}" srcId="{1D7E2E1C-E07F-4F7C-9023-75245EAD5294}" destId="{745ACF66-AFE6-4628-ADC1-F4717C275850}" srcOrd="2" destOrd="0" parTransId="{5527087F-53D8-4F3B-89D6-D3181E27653A}" sibTransId="{D60D3809-D4C5-47E1-9BBD-175C99219713}"/>
    <dgm:cxn modelId="{C0596AAF-4C72-4995-BC86-8DB8C677D201}" type="presOf" srcId="{C261E6A0-4872-4BC6-BC9B-16AFA55EC5FA}" destId="{526C2526-F2F3-42C5-BC55-CC1649C92D47}" srcOrd="0" destOrd="0" presId="urn:microsoft.com/office/officeart/2005/8/layout/orgChart1"/>
    <dgm:cxn modelId="{3459CA27-2F3A-4B9B-A7EB-E2C1B3B9DDCC}" type="presOf" srcId="{745ACF66-AFE6-4628-ADC1-F4717C275850}" destId="{28D64489-490C-4063-887C-98CFC16EDE05}" srcOrd="1" destOrd="0" presId="urn:microsoft.com/office/officeart/2005/8/layout/orgChart1"/>
    <dgm:cxn modelId="{E5BA9C4B-48B9-428A-B4B0-3FF04A50C552}" type="presOf" srcId="{6D2A4204-7186-45A5-ABCD-18697FD5C532}" destId="{46F57760-BE93-43F8-BFBD-D77EA0A678A7}" srcOrd="0" destOrd="0" presId="urn:microsoft.com/office/officeart/2005/8/layout/orgChart1"/>
    <dgm:cxn modelId="{69C5C5F2-F615-4B3D-9FC8-6FA4CEA47052}" type="presOf" srcId="{5527087F-53D8-4F3B-89D6-D3181E27653A}" destId="{BD601F14-4B79-4283-BD6F-30DCCAB22A40}" srcOrd="0" destOrd="0" presId="urn:microsoft.com/office/officeart/2005/8/layout/orgChart1"/>
    <dgm:cxn modelId="{AB2A3C90-ACBC-4D36-8FA9-53C501C5AC90}" type="presOf" srcId="{00F58BFE-9300-4A77-8266-E33CA63D69F9}" destId="{D267D9B9-8B0A-489D-B5A8-FB3CEAE8D809}" srcOrd="0" destOrd="0" presId="urn:microsoft.com/office/officeart/2005/8/layout/orgChart1"/>
    <dgm:cxn modelId="{BBB6B7C3-85AF-426A-A5D1-63D4D90A5086}" type="presOf" srcId="{B98DA50C-1729-4802-8AD0-C3C81D6E1638}" destId="{F73291A0-6A40-4DAE-8B78-7E5F838AACDA}" srcOrd="0" destOrd="0" presId="urn:microsoft.com/office/officeart/2005/8/layout/orgChart1"/>
    <dgm:cxn modelId="{71D2CBFD-B763-4E89-87EC-C411FD966D2C}" type="presOf" srcId="{87222001-D7C5-40E6-891F-C38B0DA8810A}" destId="{3F44A2C5-53E9-4A97-AAB4-5F32708FE461}" srcOrd="0" destOrd="0" presId="urn:microsoft.com/office/officeart/2005/8/layout/orgChart1"/>
    <dgm:cxn modelId="{E1567AE9-B682-41B3-A81C-D7EDD02BC4B9}" type="presOf" srcId="{745ACF66-AFE6-4628-ADC1-F4717C275850}" destId="{029B5B36-71C4-4C4F-8DA9-10B9DF1C704F}" srcOrd="0" destOrd="0" presId="urn:microsoft.com/office/officeart/2005/8/layout/orgChart1"/>
    <dgm:cxn modelId="{5361A422-2AAF-426C-8B9F-4569328747D5}" type="presOf" srcId="{00F58BFE-9300-4A77-8266-E33CA63D69F9}" destId="{4D4B2C61-A369-431C-A779-41D646382776}" srcOrd="1" destOrd="0" presId="urn:microsoft.com/office/officeart/2005/8/layout/orgChart1"/>
    <dgm:cxn modelId="{44374D1A-E1E7-4729-A43E-67AE3D818204}" type="presOf" srcId="{8F04F686-2400-4BA9-A995-D2FDE54C5C1A}" destId="{339DC326-1A93-4292-82DD-43C707245C7E}" srcOrd="0" destOrd="0" presId="urn:microsoft.com/office/officeart/2005/8/layout/orgChart1"/>
    <dgm:cxn modelId="{2435A997-644D-4FAB-AEC1-4E7C652E5D71}" srcId="{1D7E2E1C-E07F-4F7C-9023-75245EAD5294}" destId="{D471C133-DC3F-4A53-9093-939E5688235B}" srcOrd="0" destOrd="0" parTransId="{67E8BE57-AB05-4D42-A6BA-97515B3E34D4}" sibTransId="{755E2C5A-A8D6-476C-9DAC-43972E729173}"/>
    <dgm:cxn modelId="{197EDF3E-7304-4AD3-AC82-253ECEAE9CC2}" type="presOf" srcId="{C05602F2-7EFB-41E0-8053-9B2268C80BA3}" destId="{C2D6DD85-D121-433A-AB25-3297DEF5F40E}" srcOrd="0" destOrd="0" presId="urn:microsoft.com/office/officeart/2005/8/layout/orgChart1"/>
    <dgm:cxn modelId="{27FEFB2C-22DA-47BC-9B2D-8007450C5F32}" srcId="{1D7E2E1C-E07F-4F7C-9023-75245EAD5294}" destId="{00F58BFE-9300-4A77-8266-E33CA63D69F9}" srcOrd="4" destOrd="0" parTransId="{16E4294B-5E1C-4A03-BED8-13C598F13CBC}" sibTransId="{73C1ABC5-C3A8-4F6B-8232-8CCAF332E3FF}"/>
    <dgm:cxn modelId="{97471848-7F7B-48B2-91D7-C4D19D484875}" type="presOf" srcId="{40882F9F-3A2D-4805-A209-770D491479E4}" destId="{5B13C901-8CEE-40C8-9564-BD4741204EA1}" srcOrd="1" destOrd="0" presId="urn:microsoft.com/office/officeart/2005/8/layout/orgChart1"/>
    <dgm:cxn modelId="{CA02624F-7390-4AFF-90F7-B8F36660D9C3}" srcId="{1D7E2E1C-E07F-4F7C-9023-75245EAD5294}" destId="{40882F9F-3A2D-4805-A209-770D491479E4}" srcOrd="5" destOrd="0" parTransId="{C05602F2-7EFB-41E0-8053-9B2268C80BA3}" sibTransId="{D7A7B602-428B-4ED7-8274-003F4EB90945}"/>
    <dgm:cxn modelId="{A160AC24-A034-41D2-B3C0-0735610DC149}" type="presOf" srcId="{D471C133-DC3F-4A53-9093-939E5688235B}" destId="{42D3A5A7-BB86-4447-8220-827378C7A09C}" srcOrd="0" destOrd="0" presId="urn:microsoft.com/office/officeart/2005/8/layout/orgChart1"/>
    <dgm:cxn modelId="{179CDA85-7B52-4330-9E9D-5B00DF98A3DA}" type="presOf" srcId="{D471C133-DC3F-4A53-9093-939E5688235B}" destId="{87F0B6E2-B2B0-4323-A93C-90947DC6CB03}" srcOrd="1" destOrd="0" presId="urn:microsoft.com/office/officeart/2005/8/layout/orgChart1"/>
    <dgm:cxn modelId="{E38AE5CD-C3A6-412D-A946-46EA98F612D1}" srcId="{1D7E2E1C-E07F-4F7C-9023-75245EAD5294}" destId="{C261E6A0-4872-4BC6-BC9B-16AFA55EC5FA}" srcOrd="3" destOrd="0" parTransId="{6D2A4204-7186-45A5-ABCD-18697FD5C532}" sibTransId="{438BE77E-7D8B-4B18-862A-9501F2C1375E}"/>
    <dgm:cxn modelId="{B0699AF9-DC21-4CD2-A859-D109D2C03F8F}" type="presParOf" srcId="{F73291A0-6A40-4DAE-8B78-7E5F838AACDA}" destId="{314F9D0E-9C4E-484C-8E09-DA40414CA9A4}" srcOrd="0" destOrd="0" presId="urn:microsoft.com/office/officeart/2005/8/layout/orgChart1"/>
    <dgm:cxn modelId="{444B77E1-5C91-4C7F-B332-B10C7D2C8EA1}" type="presParOf" srcId="{314F9D0E-9C4E-484C-8E09-DA40414CA9A4}" destId="{B6166F3E-3F39-4B6F-8EF0-61FF5C044E39}" srcOrd="0" destOrd="0" presId="urn:microsoft.com/office/officeart/2005/8/layout/orgChart1"/>
    <dgm:cxn modelId="{F45D3C81-3F1D-45B9-AF69-8AFBEBF65F12}" type="presParOf" srcId="{B6166F3E-3F39-4B6F-8EF0-61FF5C044E39}" destId="{820A4FCE-A6FB-4934-92DF-48F374677361}" srcOrd="0" destOrd="0" presId="urn:microsoft.com/office/officeart/2005/8/layout/orgChart1"/>
    <dgm:cxn modelId="{226C1313-098F-4E66-BF36-EC721909949F}" type="presParOf" srcId="{B6166F3E-3F39-4B6F-8EF0-61FF5C044E39}" destId="{6BA03302-14CA-4FD2-ACE2-8C4D6444ACF4}" srcOrd="1" destOrd="0" presId="urn:microsoft.com/office/officeart/2005/8/layout/orgChart1"/>
    <dgm:cxn modelId="{AA411D7D-2EAF-4992-87FD-A635800B3DA0}" type="presParOf" srcId="{314F9D0E-9C4E-484C-8E09-DA40414CA9A4}" destId="{D1C570E5-0ADC-4C48-875E-7FFBA3B6966D}" srcOrd="1" destOrd="0" presId="urn:microsoft.com/office/officeart/2005/8/layout/orgChart1"/>
    <dgm:cxn modelId="{8C7521D9-8AC1-46FF-B22B-4ECEF08AAAD0}" type="presParOf" srcId="{D1C570E5-0ADC-4C48-875E-7FFBA3B6966D}" destId="{51942371-4440-480C-AE4B-CB3C7BC84E93}" srcOrd="0" destOrd="0" presId="urn:microsoft.com/office/officeart/2005/8/layout/orgChart1"/>
    <dgm:cxn modelId="{E6C4E52B-BC97-4ED2-BD3C-508B98B537EA}" type="presParOf" srcId="{D1C570E5-0ADC-4C48-875E-7FFBA3B6966D}" destId="{9D48E603-926A-4C7F-99E7-EE72D605F37E}" srcOrd="1" destOrd="0" presId="urn:microsoft.com/office/officeart/2005/8/layout/orgChart1"/>
    <dgm:cxn modelId="{147204AE-F50F-4B8A-97B3-489C5575714F}" type="presParOf" srcId="{9D48E603-926A-4C7F-99E7-EE72D605F37E}" destId="{DBDBC424-DD35-415D-8A14-B96EF16D4EB0}" srcOrd="0" destOrd="0" presId="urn:microsoft.com/office/officeart/2005/8/layout/orgChart1"/>
    <dgm:cxn modelId="{6420E29A-2ABC-419A-ADBB-6BF1F97024E0}" type="presParOf" srcId="{DBDBC424-DD35-415D-8A14-B96EF16D4EB0}" destId="{42D3A5A7-BB86-4447-8220-827378C7A09C}" srcOrd="0" destOrd="0" presId="urn:microsoft.com/office/officeart/2005/8/layout/orgChart1"/>
    <dgm:cxn modelId="{C098DE47-1077-4C21-B873-74BFFF33D101}" type="presParOf" srcId="{DBDBC424-DD35-415D-8A14-B96EF16D4EB0}" destId="{87F0B6E2-B2B0-4323-A93C-90947DC6CB03}" srcOrd="1" destOrd="0" presId="urn:microsoft.com/office/officeart/2005/8/layout/orgChart1"/>
    <dgm:cxn modelId="{8E4AA748-219F-41FC-B123-5B614C90D48E}" type="presParOf" srcId="{9D48E603-926A-4C7F-99E7-EE72D605F37E}" destId="{7103C689-69FA-42E6-8ED2-8C4A6D27A32E}" srcOrd="1" destOrd="0" presId="urn:microsoft.com/office/officeart/2005/8/layout/orgChart1"/>
    <dgm:cxn modelId="{348BEE0A-B1C6-44AF-BC75-4B5467F44C71}" type="presParOf" srcId="{9D48E603-926A-4C7F-99E7-EE72D605F37E}" destId="{22213555-86EA-432A-8A4A-7146E910E369}" srcOrd="2" destOrd="0" presId="urn:microsoft.com/office/officeart/2005/8/layout/orgChart1"/>
    <dgm:cxn modelId="{8C88C393-A61A-4305-801F-2C36451295EA}" type="presParOf" srcId="{D1C570E5-0ADC-4C48-875E-7FFBA3B6966D}" destId="{81C1FC22-181A-43C2-BB5F-FA29FA3AB130}" srcOrd="2" destOrd="0" presId="urn:microsoft.com/office/officeart/2005/8/layout/orgChart1"/>
    <dgm:cxn modelId="{0996E38A-AA64-4128-A66C-445A6E78D99B}" type="presParOf" srcId="{D1C570E5-0ADC-4C48-875E-7FFBA3B6966D}" destId="{AABACE0D-976C-41DC-9424-F2D004783713}" srcOrd="3" destOrd="0" presId="urn:microsoft.com/office/officeart/2005/8/layout/orgChart1"/>
    <dgm:cxn modelId="{EAF0CD32-F546-494F-8DEF-CFA0EDE92E37}" type="presParOf" srcId="{AABACE0D-976C-41DC-9424-F2D004783713}" destId="{3BE2E7C0-1FF3-4D74-AA7F-BD0A162E3FB6}" srcOrd="0" destOrd="0" presId="urn:microsoft.com/office/officeart/2005/8/layout/orgChart1"/>
    <dgm:cxn modelId="{D48A4DA0-72D4-4AE6-8585-0D2CA3EA9A28}" type="presParOf" srcId="{3BE2E7C0-1FF3-4D74-AA7F-BD0A162E3FB6}" destId="{3F44A2C5-53E9-4A97-AAB4-5F32708FE461}" srcOrd="0" destOrd="0" presId="urn:microsoft.com/office/officeart/2005/8/layout/orgChart1"/>
    <dgm:cxn modelId="{945FD301-B847-45C9-8B26-F82A725ED63E}" type="presParOf" srcId="{3BE2E7C0-1FF3-4D74-AA7F-BD0A162E3FB6}" destId="{B31E636C-EA87-43DD-88FC-AE7EAD059286}" srcOrd="1" destOrd="0" presId="urn:microsoft.com/office/officeart/2005/8/layout/orgChart1"/>
    <dgm:cxn modelId="{53C420B5-8DFF-4E1D-A3BF-71E0D0D98E3A}" type="presParOf" srcId="{AABACE0D-976C-41DC-9424-F2D004783713}" destId="{A72FA62F-E894-44F2-B679-F7CBB38C9CD0}" srcOrd="1" destOrd="0" presId="urn:microsoft.com/office/officeart/2005/8/layout/orgChart1"/>
    <dgm:cxn modelId="{55971995-858C-4012-9E3E-645D640DC7B1}" type="presParOf" srcId="{AABACE0D-976C-41DC-9424-F2D004783713}" destId="{5406AF8C-A9DF-49C5-A293-634B53E2F358}" srcOrd="2" destOrd="0" presId="urn:microsoft.com/office/officeart/2005/8/layout/orgChart1"/>
    <dgm:cxn modelId="{F1AD03FF-9369-4A5B-85FE-64D8F8E75166}" type="presParOf" srcId="{D1C570E5-0ADC-4C48-875E-7FFBA3B6966D}" destId="{BD601F14-4B79-4283-BD6F-30DCCAB22A40}" srcOrd="4" destOrd="0" presId="urn:microsoft.com/office/officeart/2005/8/layout/orgChart1"/>
    <dgm:cxn modelId="{CF7F04A7-6497-4FC1-8832-58BC3C18A8B4}" type="presParOf" srcId="{D1C570E5-0ADC-4C48-875E-7FFBA3B6966D}" destId="{2C61C0D6-13D0-4E8C-BBE5-F5C63B68F1FA}" srcOrd="5" destOrd="0" presId="urn:microsoft.com/office/officeart/2005/8/layout/orgChart1"/>
    <dgm:cxn modelId="{C7F5C8D8-5F75-4126-B9DD-99E73A525D3B}" type="presParOf" srcId="{2C61C0D6-13D0-4E8C-BBE5-F5C63B68F1FA}" destId="{B8BD7C5F-A378-44E7-90C1-A107EF667659}" srcOrd="0" destOrd="0" presId="urn:microsoft.com/office/officeart/2005/8/layout/orgChart1"/>
    <dgm:cxn modelId="{1F31D4B0-628F-412A-B951-D90889431380}" type="presParOf" srcId="{B8BD7C5F-A378-44E7-90C1-A107EF667659}" destId="{029B5B36-71C4-4C4F-8DA9-10B9DF1C704F}" srcOrd="0" destOrd="0" presId="urn:microsoft.com/office/officeart/2005/8/layout/orgChart1"/>
    <dgm:cxn modelId="{444A9A5F-B7CC-41B4-AAF2-7F5AF87C9688}" type="presParOf" srcId="{B8BD7C5F-A378-44E7-90C1-A107EF667659}" destId="{28D64489-490C-4063-887C-98CFC16EDE05}" srcOrd="1" destOrd="0" presId="urn:microsoft.com/office/officeart/2005/8/layout/orgChart1"/>
    <dgm:cxn modelId="{CC9345CB-DC54-4728-B819-6CEC7D38FCF3}" type="presParOf" srcId="{2C61C0D6-13D0-4E8C-BBE5-F5C63B68F1FA}" destId="{6F71DA30-DE42-4E23-B25F-6381B36DE4FE}" srcOrd="1" destOrd="0" presId="urn:microsoft.com/office/officeart/2005/8/layout/orgChart1"/>
    <dgm:cxn modelId="{DC93019E-63A6-4E33-A04F-3B72F202E09E}" type="presParOf" srcId="{2C61C0D6-13D0-4E8C-BBE5-F5C63B68F1FA}" destId="{D679DD65-210A-4576-83C8-2A9EC6993ED0}" srcOrd="2" destOrd="0" presId="urn:microsoft.com/office/officeart/2005/8/layout/orgChart1"/>
    <dgm:cxn modelId="{FDDDB2D5-746D-4B52-B072-0782E26817D7}" type="presParOf" srcId="{D1C570E5-0ADC-4C48-875E-7FFBA3B6966D}" destId="{46F57760-BE93-43F8-BFBD-D77EA0A678A7}" srcOrd="6" destOrd="0" presId="urn:microsoft.com/office/officeart/2005/8/layout/orgChart1"/>
    <dgm:cxn modelId="{CE297EB5-D4F1-4619-943D-A4024DD4B1D3}" type="presParOf" srcId="{D1C570E5-0ADC-4C48-875E-7FFBA3B6966D}" destId="{2B0D49B6-F442-4992-B58D-0786FA24682F}" srcOrd="7" destOrd="0" presId="urn:microsoft.com/office/officeart/2005/8/layout/orgChart1"/>
    <dgm:cxn modelId="{F2316CC8-0DF0-42C9-8D67-321403964E60}" type="presParOf" srcId="{2B0D49B6-F442-4992-B58D-0786FA24682F}" destId="{A1D64335-6D74-408C-B509-D3998E397159}" srcOrd="0" destOrd="0" presId="urn:microsoft.com/office/officeart/2005/8/layout/orgChart1"/>
    <dgm:cxn modelId="{E5BE97EB-C58E-4DD9-BC82-E72E18FFBD9B}" type="presParOf" srcId="{A1D64335-6D74-408C-B509-D3998E397159}" destId="{526C2526-F2F3-42C5-BC55-CC1649C92D47}" srcOrd="0" destOrd="0" presId="urn:microsoft.com/office/officeart/2005/8/layout/orgChart1"/>
    <dgm:cxn modelId="{33C7367D-87AC-4643-B738-575E44E62AF4}" type="presParOf" srcId="{A1D64335-6D74-408C-B509-D3998E397159}" destId="{DCDAB7BF-6981-4EDE-8D94-0489536DC326}" srcOrd="1" destOrd="0" presId="urn:microsoft.com/office/officeart/2005/8/layout/orgChart1"/>
    <dgm:cxn modelId="{40E93EF3-5B23-43B7-A900-A0CBFD0138B7}" type="presParOf" srcId="{2B0D49B6-F442-4992-B58D-0786FA24682F}" destId="{FE7A8926-6409-45CD-8DF5-5609BE61A867}" srcOrd="1" destOrd="0" presId="urn:microsoft.com/office/officeart/2005/8/layout/orgChart1"/>
    <dgm:cxn modelId="{814C670E-B25F-4367-89BD-643D689F4017}" type="presParOf" srcId="{2B0D49B6-F442-4992-B58D-0786FA24682F}" destId="{212180A9-3C16-43BF-ABD4-0D63680A8658}" srcOrd="2" destOrd="0" presId="urn:microsoft.com/office/officeart/2005/8/layout/orgChart1"/>
    <dgm:cxn modelId="{EAA441FF-8FE6-4822-A0BC-AFE28DF1A409}" type="presParOf" srcId="{D1C570E5-0ADC-4C48-875E-7FFBA3B6966D}" destId="{9599CDE3-3062-4B03-B056-E8F10BDD7B75}" srcOrd="8" destOrd="0" presId="urn:microsoft.com/office/officeart/2005/8/layout/orgChart1"/>
    <dgm:cxn modelId="{3B29773E-AA0B-4248-96D1-0D5738A1C3B3}" type="presParOf" srcId="{D1C570E5-0ADC-4C48-875E-7FFBA3B6966D}" destId="{0A00D918-87BD-48D4-AD9F-8488597B1274}" srcOrd="9" destOrd="0" presId="urn:microsoft.com/office/officeart/2005/8/layout/orgChart1"/>
    <dgm:cxn modelId="{C8F5CBEF-FCE5-48DC-88A6-2F19A9D4BDE1}" type="presParOf" srcId="{0A00D918-87BD-48D4-AD9F-8488597B1274}" destId="{B6E9090D-F1CC-4482-81ED-80224373410C}" srcOrd="0" destOrd="0" presId="urn:microsoft.com/office/officeart/2005/8/layout/orgChart1"/>
    <dgm:cxn modelId="{952EE0DD-39DA-43E2-8014-4A4116C1F33D}" type="presParOf" srcId="{B6E9090D-F1CC-4482-81ED-80224373410C}" destId="{D267D9B9-8B0A-489D-B5A8-FB3CEAE8D809}" srcOrd="0" destOrd="0" presId="urn:microsoft.com/office/officeart/2005/8/layout/orgChart1"/>
    <dgm:cxn modelId="{BA114130-DF8B-4718-BD2F-CA050B797390}" type="presParOf" srcId="{B6E9090D-F1CC-4482-81ED-80224373410C}" destId="{4D4B2C61-A369-431C-A779-41D646382776}" srcOrd="1" destOrd="0" presId="urn:microsoft.com/office/officeart/2005/8/layout/orgChart1"/>
    <dgm:cxn modelId="{5B93E1D6-DE03-400D-9851-B86B4D685D87}" type="presParOf" srcId="{0A00D918-87BD-48D4-AD9F-8488597B1274}" destId="{17D9F173-AE4F-4100-928A-4D88ABA894F3}" srcOrd="1" destOrd="0" presId="urn:microsoft.com/office/officeart/2005/8/layout/orgChart1"/>
    <dgm:cxn modelId="{2EB09F2F-6169-4828-AE00-246B943515A3}" type="presParOf" srcId="{0A00D918-87BD-48D4-AD9F-8488597B1274}" destId="{7CD957CE-F65F-4F96-A6B9-0DA5CFAED126}" srcOrd="2" destOrd="0" presId="urn:microsoft.com/office/officeart/2005/8/layout/orgChart1"/>
    <dgm:cxn modelId="{060AA88A-41CB-45D1-BFE7-4E257745E815}" type="presParOf" srcId="{D1C570E5-0ADC-4C48-875E-7FFBA3B6966D}" destId="{C2D6DD85-D121-433A-AB25-3297DEF5F40E}" srcOrd="10" destOrd="0" presId="urn:microsoft.com/office/officeart/2005/8/layout/orgChart1"/>
    <dgm:cxn modelId="{BCD6D9AF-7ACC-4137-BEBA-3A5800845E71}" type="presParOf" srcId="{D1C570E5-0ADC-4C48-875E-7FFBA3B6966D}" destId="{47AF922F-4F0B-4247-A818-020EC87B7063}" srcOrd="11" destOrd="0" presId="urn:microsoft.com/office/officeart/2005/8/layout/orgChart1"/>
    <dgm:cxn modelId="{EF144FA4-DF7B-4E35-982C-839181052067}" type="presParOf" srcId="{47AF922F-4F0B-4247-A818-020EC87B7063}" destId="{84EEA455-C35D-4CFA-A7AB-ACC0032E7F42}" srcOrd="0" destOrd="0" presId="urn:microsoft.com/office/officeart/2005/8/layout/orgChart1"/>
    <dgm:cxn modelId="{A8F488F7-E519-46C2-B664-9FD8342CCD38}" type="presParOf" srcId="{84EEA455-C35D-4CFA-A7AB-ACC0032E7F42}" destId="{8B038273-A32F-4888-A39F-A6EBA4210ED9}" srcOrd="0" destOrd="0" presId="urn:microsoft.com/office/officeart/2005/8/layout/orgChart1"/>
    <dgm:cxn modelId="{64EBA43C-E6E9-44F2-9C46-50919A007DD5}" type="presParOf" srcId="{84EEA455-C35D-4CFA-A7AB-ACC0032E7F42}" destId="{5B13C901-8CEE-40C8-9564-BD4741204EA1}" srcOrd="1" destOrd="0" presId="urn:microsoft.com/office/officeart/2005/8/layout/orgChart1"/>
    <dgm:cxn modelId="{C873FB87-D662-4536-8BBF-816BACE6DE5F}" type="presParOf" srcId="{47AF922F-4F0B-4247-A818-020EC87B7063}" destId="{906516F7-939B-4226-B24A-9B9CCD878B63}" srcOrd="1" destOrd="0" presId="urn:microsoft.com/office/officeart/2005/8/layout/orgChart1"/>
    <dgm:cxn modelId="{EE2A15DD-9964-4E3B-90E8-C482139F4DFA}" type="presParOf" srcId="{47AF922F-4F0B-4247-A818-020EC87B7063}" destId="{494BFF26-E351-42A0-A3F9-297444D78439}" srcOrd="2" destOrd="0" presId="urn:microsoft.com/office/officeart/2005/8/layout/orgChart1"/>
    <dgm:cxn modelId="{FD45B968-000A-49AF-9B2F-ED03191BB123}" type="presParOf" srcId="{D1C570E5-0ADC-4C48-875E-7FFBA3B6966D}" destId="{92AFE423-FA98-4F99-9B94-F42E2339974F}" srcOrd="12" destOrd="0" presId="urn:microsoft.com/office/officeart/2005/8/layout/orgChart1"/>
    <dgm:cxn modelId="{9FF1F5D3-74FC-4935-8AB4-C3CDD5FB04F8}" type="presParOf" srcId="{D1C570E5-0ADC-4C48-875E-7FFBA3B6966D}" destId="{2367D819-CFCC-4C1E-8D62-65DFD513423D}" srcOrd="13" destOrd="0" presId="urn:microsoft.com/office/officeart/2005/8/layout/orgChart1"/>
    <dgm:cxn modelId="{15007C07-91E2-4FB4-BBF0-AD88BBCE9D19}" type="presParOf" srcId="{2367D819-CFCC-4C1E-8D62-65DFD513423D}" destId="{B8BBF168-637A-4F40-9884-9D93927AE56C}" srcOrd="0" destOrd="0" presId="urn:microsoft.com/office/officeart/2005/8/layout/orgChart1"/>
    <dgm:cxn modelId="{C8686CD5-DA63-4053-9530-2573C3B4E7D9}" type="presParOf" srcId="{B8BBF168-637A-4F40-9884-9D93927AE56C}" destId="{339DC326-1A93-4292-82DD-43C707245C7E}" srcOrd="0" destOrd="0" presId="urn:microsoft.com/office/officeart/2005/8/layout/orgChart1"/>
    <dgm:cxn modelId="{E8CA8A5C-0521-4148-9BDE-405DE46B097B}" type="presParOf" srcId="{B8BBF168-637A-4F40-9884-9D93927AE56C}" destId="{E690900B-0FF9-48DF-A429-F81276B8D0CC}" srcOrd="1" destOrd="0" presId="urn:microsoft.com/office/officeart/2005/8/layout/orgChart1"/>
    <dgm:cxn modelId="{CE734EAE-0A64-4F13-BBE8-9AB73FD069F2}" type="presParOf" srcId="{2367D819-CFCC-4C1E-8D62-65DFD513423D}" destId="{D8BABC81-5B51-4D13-B493-EE906ECD2892}" srcOrd="1" destOrd="0" presId="urn:microsoft.com/office/officeart/2005/8/layout/orgChart1"/>
    <dgm:cxn modelId="{E80DC433-6809-4089-9112-82D925640426}" type="presParOf" srcId="{2367D819-CFCC-4C1E-8D62-65DFD513423D}" destId="{F78589FA-8D66-49ED-A4A6-5E421E1F936D}" srcOrd="2" destOrd="0" presId="urn:microsoft.com/office/officeart/2005/8/layout/orgChart1"/>
    <dgm:cxn modelId="{C592B35C-1035-4F96-8020-BF160086A803}" type="presParOf" srcId="{314F9D0E-9C4E-484C-8E09-DA40414CA9A4}" destId="{309A6CC6-6676-4810-A6E4-D471E927614E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B29565-8B29-4D21-8277-DE9F9BCA0F33}">
      <dsp:nvSpPr>
        <dsp:cNvPr id="0" name=""/>
        <dsp:cNvSpPr/>
      </dsp:nvSpPr>
      <dsp:spPr>
        <a:xfrm>
          <a:off x="1386147" y="0"/>
          <a:ext cx="1343260" cy="6712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Programming </a:t>
          </a:r>
          <a:r>
            <a:rPr lang="ar-SA" sz="1200" b="1" kern="1200" dirty="0" smtClean="0"/>
            <a:t>البرنامج التمهيدي</a:t>
          </a:r>
          <a:endParaRPr lang="ar-SA" sz="1200" b="1" kern="1200" dirty="0"/>
        </a:p>
      </dsp:txBody>
      <dsp:txXfrm>
        <a:off x="1418913" y="32766"/>
        <a:ext cx="1277728" cy="605690"/>
      </dsp:txXfrm>
    </dsp:sp>
    <dsp:sp modelId="{00418EAA-850B-4BB4-A674-3F33A9302FF9}">
      <dsp:nvSpPr>
        <dsp:cNvPr id="0" name=""/>
        <dsp:cNvSpPr/>
      </dsp:nvSpPr>
      <dsp:spPr>
        <a:xfrm>
          <a:off x="846582" y="334907"/>
          <a:ext cx="2680766" cy="2680766"/>
        </a:xfrm>
        <a:custGeom>
          <a:avLst/>
          <a:gdLst/>
          <a:ahLst/>
          <a:cxnLst/>
          <a:rect l="0" t="0" r="0" b="0"/>
          <a:pathLst>
            <a:path>
              <a:moveTo>
                <a:pt x="2055313" y="206583"/>
              </a:moveTo>
              <a:arcTo wR="1340383" hR="1340383" stAng="18134036" swAng="1564476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BAF8C0-0BE2-4DBE-AE35-58BC32DA16DC}">
      <dsp:nvSpPr>
        <dsp:cNvPr id="0" name=""/>
        <dsp:cNvSpPr/>
      </dsp:nvSpPr>
      <dsp:spPr>
        <a:xfrm>
          <a:off x="2728342" y="1144478"/>
          <a:ext cx="1568708" cy="6712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Identification </a:t>
          </a:r>
          <a:endParaRPr lang="ar-SA" sz="1200" b="1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تحديد المشروع</a:t>
          </a:r>
          <a:endParaRPr lang="ar-SA" sz="1200" b="1" kern="1200" dirty="0"/>
        </a:p>
      </dsp:txBody>
      <dsp:txXfrm>
        <a:off x="2761108" y="1177244"/>
        <a:ext cx="1503176" cy="605690"/>
      </dsp:txXfrm>
    </dsp:sp>
    <dsp:sp modelId="{AEEF938D-95A7-4B60-8E97-1FA0D7E22AA9}">
      <dsp:nvSpPr>
        <dsp:cNvPr id="0" name=""/>
        <dsp:cNvSpPr/>
      </dsp:nvSpPr>
      <dsp:spPr>
        <a:xfrm>
          <a:off x="841351" y="550690"/>
          <a:ext cx="2680766" cy="2680766"/>
        </a:xfrm>
        <a:custGeom>
          <a:avLst/>
          <a:gdLst/>
          <a:ahLst/>
          <a:cxnLst/>
          <a:rect l="0" t="0" r="0" b="0"/>
          <a:pathLst>
            <a:path>
              <a:moveTo>
                <a:pt x="2680094" y="1382815"/>
              </a:moveTo>
              <a:arcTo wR="1340383" hR="1340383" stAng="21708847" swAng="91923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AED783-AD9B-4285-8CB8-A8C901CE5BC4}">
      <dsp:nvSpPr>
        <dsp:cNvPr id="0" name=""/>
        <dsp:cNvSpPr/>
      </dsp:nvSpPr>
      <dsp:spPr>
        <a:xfrm>
          <a:off x="2433437" y="2396926"/>
          <a:ext cx="1444078" cy="6712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Formulation </a:t>
          </a: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صياغة المشروع</a:t>
          </a:r>
          <a:endParaRPr lang="ar-SA" sz="1200" b="1" kern="1200" dirty="0"/>
        </a:p>
      </dsp:txBody>
      <dsp:txXfrm>
        <a:off x="2466203" y="2429692"/>
        <a:ext cx="1378546" cy="605690"/>
      </dsp:txXfrm>
    </dsp:sp>
    <dsp:sp modelId="{5C7E455B-CEBE-4444-BD61-00BD5613A6EB}">
      <dsp:nvSpPr>
        <dsp:cNvPr id="0" name=""/>
        <dsp:cNvSpPr/>
      </dsp:nvSpPr>
      <dsp:spPr>
        <a:xfrm>
          <a:off x="748866" y="468489"/>
          <a:ext cx="2680766" cy="2680766"/>
        </a:xfrm>
        <a:custGeom>
          <a:avLst/>
          <a:gdLst/>
          <a:ahLst/>
          <a:cxnLst/>
          <a:rect l="0" t="0" r="0" b="0"/>
          <a:pathLst>
            <a:path>
              <a:moveTo>
                <a:pt x="1621217" y="2651016"/>
              </a:moveTo>
              <a:arcTo wR="1340383" hR="1340383" stAng="4674355" swAng="147962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755238-9A58-4BF5-9D63-233426FBEAC4}">
      <dsp:nvSpPr>
        <dsp:cNvPr id="0" name=""/>
        <dsp:cNvSpPr/>
      </dsp:nvSpPr>
      <dsp:spPr>
        <a:xfrm>
          <a:off x="301777" y="2393099"/>
          <a:ext cx="1623965" cy="6712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Implementation </a:t>
          </a:r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 </a:t>
          </a:r>
          <a:r>
            <a:rPr lang="ar-SA" sz="1200" b="1" kern="1200" dirty="0" smtClean="0"/>
            <a:t>تنفيذ المشروع</a:t>
          </a:r>
          <a:endParaRPr lang="ar-SA" sz="1200" b="1" kern="1200" dirty="0"/>
        </a:p>
      </dsp:txBody>
      <dsp:txXfrm>
        <a:off x="334543" y="2425865"/>
        <a:ext cx="1558433" cy="605690"/>
      </dsp:txXfrm>
    </dsp:sp>
    <dsp:sp modelId="{1E3273F4-8F30-4D6D-8793-557523D83FB9}">
      <dsp:nvSpPr>
        <dsp:cNvPr id="0" name=""/>
        <dsp:cNvSpPr/>
      </dsp:nvSpPr>
      <dsp:spPr>
        <a:xfrm>
          <a:off x="773212" y="568242"/>
          <a:ext cx="2680766" cy="2680766"/>
        </a:xfrm>
        <a:custGeom>
          <a:avLst/>
          <a:gdLst/>
          <a:ahLst/>
          <a:cxnLst/>
          <a:rect l="0" t="0" r="0" b="0"/>
          <a:pathLst>
            <a:path>
              <a:moveTo>
                <a:pt x="50848" y="1706071"/>
              </a:moveTo>
              <a:arcTo wR="1340383" hR="1340383" stAng="9850059" swAng="979179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226427-2866-433A-B490-BD4EC86F8A28}">
      <dsp:nvSpPr>
        <dsp:cNvPr id="0" name=""/>
        <dsp:cNvSpPr/>
      </dsp:nvSpPr>
      <dsp:spPr>
        <a:xfrm>
          <a:off x="133308" y="1100929"/>
          <a:ext cx="1328937" cy="67122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Evaluation </a:t>
          </a:r>
          <a:endParaRPr lang="ar-SA" sz="1200" b="1" kern="1200" dirty="0" smtClean="0"/>
        </a:p>
        <a:p>
          <a:pPr lvl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200" b="1" kern="1200" dirty="0" smtClean="0"/>
            <a:t>التقييم</a:t>
          </a:r>
          <a:endParaRPr lang="ar-SA" sz="1200" b="1" kern="1200" dirty="0"/>
        </a:p>
      </dsp:txBody>
      <dsp:txXfrm>
        <a:off x="166074" y="1133695"/>
        <a:ext cx="1263405" cy="605690"/>
      </dsp:txXfrm>
    </dsp:sp>
    <dsp:sp modelId="{AAD0DB69-2FAA-4043-AC0F-5BDCF0026883}">
      <dsp:nvSpPr>
        <dsp:cNvPr id="0" name=""/>
        <dsp:cNvSpPr/>
      </dsp:nvSpPr>
      <dsp:spPr>
        <a:xfrm>
          <a:off x="744227" y="389791"/>
          <a:ext cx="2680766" cy="2680766"/>
        </a:xfrm>
        <a:custGeom>
          <a:avLst/>
          <a:gdLst/>
          <a:ahLst/>
          <a:cxnLst/>
          <a:rect l="0" t="0" r="0" b="0"/>
          <a:pathLst>
            <a:path>
              <a:moveTo>
                <a:pt x="229749" y="589970"/>
              </a:moveTo>
              <a:arcTo wR="1340383" hR="1340383" stAng="12842724" swAng="111014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FE423-FA98-4F99-9B94-F42E2339974F}">
      <dsp:nvSpPr>
        <dsp:cNvPr id="0" name=""/>
        <dsp:cNvSpPr/>
      </dsp:nvSpPr>
      <dsp:spPr>
        <a:xfrm>
          <a:off x="4332849" y="1493616"/>
          <a:ext cx="3806303" cy="220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99"/>
              </a:lnTo>
              <a:lnTo>
                <a:pt x="3806303" y="110099"/>
              </a:lnTo>
              <a:lnTo>
                <a:pt x="3806303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D6DD85-D121-433A-AB25-3297DEF5F40E}">
      <dsp:nvSpPr>
        <dsp:cNvPr id="0" name=""/>
        <dsp:cNvSpPr/>
      </dsp:nvSpPr>
      <dsp:spPr>
        <a:xfrm>
          <a:off x="4332849" y="1493616"/>
          <a:ext cx="2537535" cy="220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99"/>
              </a:lnTo>
              <a:lnTo>
                <a:pt x="2537535" y="110099"/>
              </a:lnTo>
              <a:lnTo>
                <a:pt x="2537535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99CDE3-3062-4B03-B056-E8F10BDD7B75}">
      <dsp:nvSpPr>
        <dsp:cNvPr id="0" name=""/>
        <dsp:cNvSpPr/>
      </dsp:nvSpPr>
      <dsp:spPr>
        <a:xfrm>
          <a:off x="4332849" y="1493616"/>
          <a:ext cx="1268767" cy="220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099"/>
              </a:lnTo>
              <a:lnTo>
                <a:pt x="1268767" y="110099"/>
              </a:lnTo>
              <a:lnTo>
                <a:pt x="1268767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F57760-BE93-43F8-BFBD-D77EA0A678A7}">
      <dsp:nvSpPr>
        <dsp:cNvPr id="0" name=""/>
        <dsp:cNvSpPr/>
      </dsp:nvSpPr>
      <dsp:spPr>
        <a:xfrm>
          <a:off x="4287129" y="1493616"/>
          <a:ext cx="91440" cy="22019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01F14-4B79-4283-BD6F-30DCCAB22A40}">
      <dsp:nvSpPr>
        <dsp:cNvPr id="0" name=""/>
        <dsp:cNvSpPr/>
      </dsp:nvSpPr>
      <dsp:spPr>
        <a:xfrm>
          <a:off x="3064081" y="1493616"/>
          <a:ext cx="1268767" cy="220199"/>
        </a:xfrm>
        <a:custGeom>
          <a:avLst/>
          <a:gdLst/>
          <a:ahLst/>
          <a:cxnLst/>
          <a:rect l="0" t="0" r="0" b="0"/>
          <a:pathLst>
            <a:path>
              <a:moveTo>
                <a:pt x="1268767" y="0"/>
              </a:moveTo>
              <a:lnTo>
                <a:pt x="1268767" y="110099"/>
              </a:lnTo>
              <a:lnTo>
                <a:pt x="0" y="110099"/>
              </a:lnTo>
              <a:lnTo>
                <a:pt x="0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C1FC22-181A-43C2-BB5F-FA29FA3AB130}">
      <dsp:nvSpPr>
        <dsp:cNvPr id="0" name=""/>
        <dsp:cNvSpPr/>
      </dsp:nvSpPr>
      <dsp:spPr>
        <a:xfrm>
          <a:off x="1795313" y="1493616"/>
          <a:ext cx="2537535" cy="220199"/>
        </a:xfrm>
        <a:custGeom>
          <a:avLst/>
          <a:gdLst/>
          <a:ahLst/>
          <a:cxnLst/>
          <a:rect l="0" t="0" r="0" b="0"/>
          <a:pathLst>
            <a:path>
              <a:moveTo>
                <a:pt x="2537535" y="0"/>
              </a:moveTo>
              <a:lnTo>
                <a:pt x="2537535" y="110099"/>
              </a:lnTo>
              <a:lnTo>
                <a:pt x="0" y="110099"/>
              </a:lnTo>
              <a:lnTo>
                <a:pt x="0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942371-4440-480C-AE4B-CB3C7BC84E93}">
      <dsp:nvSpPr>
        <dsp:cNvPr id="0" name=""/>
        <dsp:cNvSpPr/>
      </dsp:nvSpPr>
      <dsp:spPr>
        <a:xfrm>
          <a:off x="526545" y="1493616"/>
          <a:ext cx="3806303" cy="220199"/>
        </a:xfrm>
        <a:custGeom>
          <a:avLst/>
          <a:gdLst/>
          <a:ahLst/>
          <a:cxnLst/>
          <a:rect l="0" t="0" r="0" b="0"/>
          <a:pathLst>
            <a:path>
              <a:moveTo>
                <a:pt x="3806303" y="0"/>
              </a:moveTo>
              <a:lnTo>
                <a:pt x="3806303" y="110099"/>
              </a:lnTo>
              <a:lnTo>
                <a:pt x="0" y="110099"/>
              </a:lnTo>
              <a:lnTo>
                <a:pt x="0" y="220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0A4FCE-A6FB-4934-92DF-48F374677361}">
      <dsp:nvSpPr>
        <dsp:cNvPr id="0" name=""/>
        <dsp:cNvSpPr/>
      </dsp:nvSpPr>
      <dsp:spPr>
        <a:xfrm>
          <a:off x="3205171" y="969332"/>
          <a:ext cx="2255355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Project</a:t>
          </a:r>
          <a:endParaRPr lang="en-US" sz="2400" kern="1200" dirty="0"/>
        </a:p>
      </dsp:txBody>
      <dsp:txXfrm>
        <a:off x="3205171" y="969332"/>
        <a:ext cx="2255355" cy="524284"/>
      </dsp:txXfrm>
    </dsp:sp>
    <dsp:sp modelId="{42D3A5A7-BB86-4447-8220-827378C7A09C}">
      <dsp:nvSpPr>
        <dsp:cNvPr id="0" name=""/>
        <dsp:cNvSpPr/>
      </dsp:nvSpPr>
      <dsp:spPr>
        <a:xfrm>
          <a:off x="2261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WP1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Preparation</a:t>
          </a:r>
          <a:endParaRPr lang="en-US" sz="1100" kern="1200" dirty="0"/>
        </a:p>
      </dsp:txBody>
      <dsp:txXfrm>
        <a:off x="2261" y="1713816"/>
        <a:ext cx="1048568" cy="524284"/>
      </dsp:txXfrm>
    </dsp:sp>
    <dsp:sp modelId="{3F44A2C5-53E9-4A97-AAB4-5F32708FE461}">
      <dsp:nvSpPr>
        <dsp:cNvPr id="0" name=""/>
        <dsp:cNvSpPr/>
      </dsp:nvSpPr>
      <dsp:spPr>
        <a:xfrm>
          <a:off x="1271028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WP2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Skills development</a:t>
          </a:r>
          <a:endParaRPr lang="en-US" sz="1100" kern="1200" dirty="0"/>
        </a:p>
      </dsp:txBody>
      <dsp:txXfrm>
        <a:off x="1271028" y="1713816"/>
        <a:ext cx="1048568" cy="524284"/>
      </dsp:txXfrm>
    </dsp:sp>
    <dsp:sp modelId="{029B5B36-71C4-4C4F-8DA9-10B9DF1C704F}">
      <dsp:nvSpPr>
        <dsp:cNvPr id="0" name=""/>
        <dsp:cNvSpPr/>
      </dsp:nvSpPr>
      <dsp:spPr>
        <a:xfrm>
          <a:off x="2539796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IT modernization</a:t>
          </a:r>
          <a:endParaRPr lang="en-US" sz="1100" kern="1200" dirty="0"/>
        </a:p>
      </dsp:txBody>
      <dsp:txXfrm>
        <a:off x="2539796" y="1713816"/>
        <a:ext cx="1048568" cy="524284"/>
      </dsp:txXfrm>
    </dsp:sp>
    <dsp:sp modelId="{526C2526-F2F3-42C5-BC55-CC1649C92D47}">
      <dsp:nvSpPr>
        <dsp:cNvPr id="0" name=""/>
        <dsp:cNvSpPr/>
      </dsp:nvSpPr>
      <dsp:spPr>
        <a:xfrm>
          <a:off x="3808564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WP4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Networking</a:t>
          </a:r>
          <a:endParaRPr lang="en-US" sz="1100" kern="1200" dirty="0"/>
        </a:p>
      </dsp:txBody>
      <dsp:txXfrm>
        <a:off x="3808564" y="1713816"/>
        <a:ext cx="1048568" cy="524284"/>
      </dsp:txXfrm>
    </dsp:sp>
    <dsp:sp modelId="{D267D9B9-8B0A-489D-B5A8-FB3CEAE8D809}">
      <dsp:nvSpPr>
        <dsp:cNvPr id="0" name=""/>
        <dsp:cNvSpPr/>
      </dsp:nvSpPr>
      <dsp:spPr>
        <a:xfrm>
          <a:off x="5077332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WP5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Quality Assurance</a:t>
          </a:r>
          <a:endParaRPr lang="en-US" sz="1100" kern="1200" dirty="0"/>
        </a:p>
      </dsp:txBody>
      <dsp:txXfrm>
        <a:off x="5077332" y="1713816"/>
        <a:ext cx="1048568" cy="524284"/>
      </dsp:txXfrm>
    </dsp:sp>
    <dsp:sp modelId="{8B038273-A32F-4888-A39F-A6EBA4210ED9}">
      <dsp:nvSpPr>
        <dsp:cNvPr id="0" name=""/>
        <dsp:cNvSpPr/>
      </dsp:nvSpPr>
      <dsp:spPr>
        <a:xfrm>
          <a:off x="6346100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WP6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Dissemination</a:t>
          </a:r>
          <a:endParaRPr lang="en-US" sz="1100" kern="1200" dirty="0"/>
        </a:p>
      </dsp:txBody>
      <dsp:txXfrm>
        <a:off x="6346100" y="1713816"/>
        <a:ext cx="1048568" cy="524284"/>
      </dsp:txXfrm>
    </dsp:sp>
    <dsp:sp modelId="{339DC326-1A93-4292-82DD-43C707245C7E}">
      <dsp:nvSpPr>
        <dsp:cNvPr id="0" name=""/>
        <dsp:cNvSpPr/>
      </dsp:nvSpPr>
      <dsp:spPr>
        <a:xfrm>
          <a:off x="7614868" y="1713816"/>
          <a:ext cx="1048568" cy="5242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WP7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Project Management</a:t>
          </a:r>
          <a:endParaRPr lang="en-US" sz="1100" kern="1200" dirty="0"/>
        </a:p>
      </dsp:txBody>
      <dsp:txXfrm>
        <a:off x="7614868" y="1713816"/>
        <a:ext cx="1048568" cy="524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A6DC6A-B205-4FC1-B963-477854B20FF8}" type="datetimeFigureOut">
              <a:rPr lang="en-GB"/>
              <a:pPr>
                <a:defRPr/>
              </a:pPr>
              <a:t>13/05/2019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525" y="9378950"/>
            <a:ext cx="29210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B5D650F-1171-476A-B71B-4C06E4CC6A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139238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27A933-BB2F-4E90-9092-11CD75F4D1E1}" type="datetimeFigureOut">
              <a:rPr lang="en-GB"/>
              <a:pPr>
                <a:defRPr/>
              </a:pPr>
              <a:t>13/05/2019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691063"/>
            <a:ext cx="5392737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210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8950"/>
            <a:ext cx="29210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3ABD972-3808-402D-B507-3D6FD2DDB4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791345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ly/url?sa=t&amp;rct=j&amp;q=&amp;esrc=s&amp;source=web&amp;cd=14&amp;cad=rja&amp;uact=8&amp;ved=0ahUKEwjq_cuK8rPOAhXJKiwKHSlUAFgQFghQMA0&amp;url=https://en.wikipedia.org/wiki/Organisation_for_Economic_Co-operation_and_Development&amp;usg=AFQjCNESxRKiP-XR-UAyq6SZUny1rXLefg&amp;sig2=kdMsV1vtz_mpET8-br0kSA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Organisation</a:t>
            </a:r>
            <a:r>
              <a:rPr lang="en-US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for Economic Co-operation and Development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ABD972-3808-402D-B507-3D6FD2DDB48E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7588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fld id="{B41DD0A0-A9AC-4694-9FF6-4CBBA771D0DA}" type="slidenum"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rPr>
              <a:pPr/>
              <a:t>23</a:t>
            </a:fld>
            <a:endParaRPr lang="it-IT" altLang="en-US">
              <a:solidFill>
                <a:srgbClr val="000000"/>
              </a:solidFill>
              <a:latin typeface="Times New Roman" panose="02020603050405020304" pitchFamily="18" charset="0"/>
              <a:cs typeface="Arial Unicode MS" panose="020B0604020202020204" pitchFamily="34" charset="-128"/>
            </a:endParaRPr>
          </a:p>
        </p:txBody>
      </p:sp>
      <p:sp>
        <p:nvSpPr>
          <p:cNvPr id="337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324906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0D26FDA3-8C03-4E64-953D-B7338B713A6A}" type="slidenum">
              <a:rPr lang="fr-FR" altLang="ar-AE" smtClean="0"/>
              <a:pPr>
                <a:spcBef>
                  <a:spcPct val="0"/>
                </a:spcBef>
              </a:pPr>
              <a:t>25</a:t>
            </a:fld>
            <a:endParaRPr lang="fr-FR" altLang="ar-AE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3288" y="741363"/>
            <a:ext cx="4935537" cy="370205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ar-AE" altLang="ar-AE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2466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fld id="{B41DD0A0-A9AC-4694-9FF6-4CBBA771D0DA}" type="slidenum"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rPr>
              <a:pPr/>
              <a:t>40</a:t>
            </a:fld>
            <a:endParaRPr lang="it-IT" altLang="en-US">
              <a:solidFill>
                <a:srgbClr val="000000"/>
              </a:solidFill>
              <a:latin typeface="Times New Roman" panose="02020603050405020304" pitchFamily="18" charset="0"/>
              <a:cs typeface="Arial Unicode MS" panose="020B0604020202020204" pitchFamily="34" charset="-128"/>
            </a:endParaRPr>
          </a:p>
        </p:txBody>
      </p:sp>
      <p:sp>
        <p:nvSpPr>
          <p:cNvPr id="337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423134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387912-DC97-47E1-86A0-D39649FA32A1}" type="slidenum">
              <a:rPr lang="tr-TR" altLang="ar-SA">
                <a:solidFill>
                  <a:srgbClr val="000000"/>
                </a:solidFill>
              </a:rPr>
              <a:pPr/>
              <a:t>42</a:t>
            </a:fld>
            <a:endParaRPr lang="tr-TR" altLang="ar-SA">
              <a:solidFill>
                <a:srgbClr val="000000"/>
              </a:solidFill>
            </a:endParaRPr>
          </a:p>
        </p:txBody>
      </p:sp>
      <p:sp>
        <p:nvSpPr>
          <p:cNvPr id="63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866775"/>
            <a:ext cx="4602162" cy="3451225"/>
          </a:xfrm>
          <a:ln/>
        </p:spPr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719638"/>
            <a:ext cx="4949825" cy="4127500"/>
          </a:xfrm>
        </p:spPr>
        <p:txBody>
          <a:bodyPr/>
          <a:lstStyle/>
          <a:p>
            <a:endParaRPr lang="en-IE" altLang="ar-SA"/>
          </a:p>
        </p:txBody>
      </p:sp>
    </p:spTree>
    <p:extLst>
      <p:ext uri="{BB962C8B-B14F-4D97-AF65-F5344CB8AC3E}">
        <p14:creationId xmlns="" xmlns:p14="http://schemas.microsoft.com/office/powerpoint/2010/main" val="1353216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52475"/>
            <a:ext cx="4933950" cy="3700463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32338"/>
            <a:ext cx="4911725" cy="4424362"/>
          </a:xfrm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938781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52F48-27F7-4009-BB0B-E9DA33B79082}" type="slidenum">
              <a:rPr lang="tr-TR" altLang="ar-SA"/>
              <a:pPr/>
              <a:t>44</a:t>
            </a:fld>
            <a:endParaRPr lang="tr-TR" altLang="ar-SA"/>
          </a:p>
        </p:txBody>
      </p:sp>
      <p:sp>
        <p:nvSpPr>
          <p:cNvPr id="6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866775"/>
            <a:ext cx="4602162" cy="3451225"/>
          </a:xfrm>
          <a:ln/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719638"/>
            <a:ext cx="4949825" cy="4127500"/>
          </a:xfrm>
        </p:spPr>
        <p:txBody>
          <a:bodyPr/>
          <a:lstStyle/>
          <a:p>
            <a:endParaRPr lang="en-IE" altLang="ar-SA"/>
          </a:p>
        </p:txBody>
      </p:sp>
    </p:spTree>
    <p:extLst>
      <p:ext uri="{BB962C8B-B14F-4D97-AF65-F5344CB8AC3E}">
        <p14:creationId xmlns="" xmlns:p14="http://schemas.microsoft.com/office/powerpoint/2010/main" val="143912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CD02E4-3B99-403F-9808-F9D2333C1C10}" type="slidenum">
              <a:rPr lang="tr-TR" altLang="ar-SA"/>
              <a:pPr/>
              <a:t>45</a:t>
            </a:fld>
            <a:endParaRPr lang="tr-TR" altLang="ar-SA"/>
          </a:p>
        </p:txBody>
      </p:sp>
      <p:sp>
        <p:nvSpPr>
          <p:cNvPr id="622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866775"/>
            <a:ext cx="4602162" cy="3451225"/>
          </a:xfrm>
          <a:ln/>
        </p:spPr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719638"/>
            <a:ext cx="4949825" cy="4127500"/>
          </a:xfrm>
        </p:spPr>
        <p:txBody>
          <a:bodyPr/>
          <a:lstStyle/>
          <a:p>
            <a:endParaRPr lang="en-IE" altLang="ar-SA"/>
          </a:p>
        </p:txBody>
      </p:sp>
    </p:spTree>
    <p:extLst>
      <p:ext uri="{BB962C8B-B14F-4D97-AF65-F5344CB8AC3E}">
        <p14:creationId xmlns="" xmlns:p14="http://schemas.microsoft.com/office/powerpoint/2010/main" val="2632106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E6AF08-5E6A-4CFA-8134-A8D802EFB661}" type="slidenum">
              <a:rPr lang="tr-TR" altLang="ar-SA"/>
              <a:pPr/>
              <a:t>50</a:t>
            </a:fld>
            <a:endParaRPr lang="tr-TR" altLang="ar-SA"/>
          </a:p>
        </p:txBody>
      </p:sp>
      <p:sp>
        <p:nvSpPr>
          <p:cNvPr id="70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3313" y="866775"/>
            <a:ext cx="4602162" cy="3451225"/>
          </a:xfrm>
          <a:ln/>
        </p:spPr>
      </p:sp>
      <p:sp>
        <p:nvSpPr>
          <p:cNvPr id="70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719638"/>
            <a:ext cx="4949825" cy="4127500"/>
          </a:xfrm>
        </p:spPr>
        <p:txBody>
          <a:bodyPr/>
          <a:lstStyle/>
          <a:p>
            <a:endParaRPr lang="en-IE" altLang="ar-SA"/>
          </a:p>
        </p:txBody>
      </p:sp>
    </p:spTree>
    <p:extLst>
      <p:ext uri="{BB962C8B-B14F-4D97-AF65-F5344CB8AC3E}">
        <p14:creationId xmlns="" xmlns:p14="http://schemas.microsoft.com/office/powerpoint/2010/main" val="290223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ABD972-3808-402D-B507-3D6FD2DDB48E}" type="slidenum">
              <a:rPr lang="en-GB" smtClean="0"/>
              <a:pPr>
                <a:defRPr/>
              </a:pPr>
              <a:t>63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335459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ABD972-3808-402D-B507-3D6FD2DDB48E}" type="slidenum">
              <a:rPr lang="en-GB" smtClean="0"/>
              <a:pPr>
                <a:defRPr/>
              </a:pPr>
              <a:t>67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53593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fld id="{B41DD0A0-A9AC-4694-9FF6-4CBBA771D0DA}" type="slidenum">
              <a:rPr lang="it-IT" altLang="en-US">
                <a:solidFill>
                  <a:srgbClr val="000000"/>
                </a:solidFill>
                <a:latin typeface="Times New Roman" panose="02020603050405020304" pitchFamily="18" charset="0"/>
                <a:cs typeface="Arial Unicode MS" panose="020B0604020202020204" pitchFamily="34" charset="-128"/>
              </a:rPr>
              <a:pPr/>
              <a:t>68</a:t>
            </a:fld>
            <a:endParaRPr lang="it-IT" altLang="en-US">
              <a:solidFill>
                <a:srgbClr val="000000"/>
              </a:solidFill>
              <a:latin typeface="Times New Roman" panose="02020603050405020304" pitchFamily="18" charset="0"/>
              <a:cs typeface="Arial Unicode MS" panose="020B0604020202020204" pitchFamily="34" charset="-128"/>
            </a:endParaRPr>
          </a:p>
        </p:txBody>
      </p:sp>
      <p:sp>
        <p:nvSpPr>
          <p:cNvPr id="3379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67278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715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782388" y="5867400"/>
            <a:ext cx="6361611" cy="838200"/>
          </a:xfrm>
          <a:prstGeom prst="rect">
            <a:avLst/>
          </a:prstGeom>
          <a:solidFill>
            <a:srgbClr val="286AD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828800" y="1600200"/>
            <a:ext cx="7010400" cy="3810000"/>
          </a:xfrm>
        </p:spPr>
        <p:txBody>
          <a:bodyPr lIns="0" tIns="0" rIns="0" bIns="0" anchor="b">
            <a:normAutofit/>
          </a:bodyPr>
          <a:lstStyle>
            <a:lvl1pPr>
              <a:lnSpc>
                <a:spcPts val="2790"/>
              </a:lnSpc>
              <a:spcAft>
                <a:spcPts val="675"/>
              </a:spcAft>
              <a:defRPr sz="2700" b="1" i="0" kern="1200" cap="all" baseline="0">
                <a:solidFill>
                  <a:schemeClr val="tx2">
                    <a:lumMod val="40000"/>
                    <a:lumOff val="60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kumimoji="0" lang="en-US" dirty="0" smtClean="0"/>
              <a:t>Click to edit </a:t>
            </a:r>
            <a:r>
              <a:rPr kumimoji="0" lang="en-US" dirty="0" err="1" smtClean="0"/>
              <a:t>TITle</a:t>
            </a:r>
            <a:r>
              <a:rPr kumimoji="0" lang="en-US" dirty="0" smtClean="0"/>
              <a:t> of presentation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981200" y="5943602"/>
            <a:ext cx="6858000" cy="716037"/>
          </a:xfrm>
        </p:spPr>
        <p:txBody>
          <a:bodyPr anchor="ctr">
            <a:normAutofit/>
          </a:bodyPr>
          <a:lstStyle>
            <a:lvl1pPr marL="0" indent="0" algn="l">
              <a:lnSpc>
                <a:spcPts val="1650"/>
              </a:lnSpc>
              <a:buNone/>
              <a:defRPr sz="1500" b="1" i="0">
                <a:solidFill>
                  <a:srgbClr val="FFFFFF"/>
                </a:solidFill>
                <a:latin typeface="Calibri"/>
                <a:cs typeface="Calibri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en-US" dirty="0" smtClean="0"/>
              <a:t>Click to edit Author Details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312107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766" y="228600"/>
            <a:ext cx="7607282" cy="9906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36822" y="6248402"/>
            <a:ext cx="1526177" cy="365125"/>
          </a:xfrm>
          <a:prstGeom prst="rect">
            <a:avLst/>
          </a:prstGeom>
        </p:spPr>
        <p:txBody>
          <a:bodyPr/>
          <a:lstStyle/>
          <a:p>
            <a:fld id="{AB822434-0DC2-4B88-98C7-ABB634BB03A8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600"/>
            </a:lvl1pPr>
            <a:lvl2pPr>
              <a:lnSpc>
                <a:spcPct val="150000"/>
              </a:lnSpc>
              <a:defRPr sz="3600"/>
            </a:lvl2pPr>
            <a:lvl3pPr>
              <a:lnSpc>
                <a:spcPct val="150000"/>
              </a:lnSpc>
              <a:defRPr sz="2800"/>
            </a:lvl3pPr>
            <a:lvl4pPr>
              <a:lnSpc>
                <a:spcPct val="150000"/>
              </a:lnSpc>
              <a:defRPr sz="2400"/>
            </a:lvl4pPr>
            <a:lvl5pPr>
              <a:lnSpc>
                <a:spcPct val="150000"/>
              </a:lnSpc>
              <a:defRPr sz="2400"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58766" y="6248206"/>
            <a:ext cx="5764548" cy="513202"/>
          </a:xfrm>
          <a:prstGeom prst="rect">
            <a:avLst/>
          </a:prstGeom>
        </p:spPr>
        <p:txBody>
          <a:bodyPr anchor="b"/>
          <a:lstStyle>
            <a:lvl1pPr>
              <a:defRPr sz="900"/>
            </a:lvl1pPr>
          </a:lstStyle>
          <a:p>
            <a:pPr algn="ctr"/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111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743200"/>
            <a:ext cx="7123113" cy="1673225"/>
          </a:xfrm>
        </p:spPr>
        <p:txBody>
          <a:bodyPr anchor="t"/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33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/>
          <a:lstStyle/>
          <a:p>
            <a:fld id="{0852A77F-B3AE-49D7-A1AD-0BE19D37A2F7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725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 rtlCol="0"/>
          <a:lstStyle/>
          <a:p>
            <a:fld id="{326E1C10-DFCA-4C0C-803C-58D1A3A1FABB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232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918" y="273050"/>
            <a:ext cx="7295882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 rtlCol="0"/>
          <a:lstStyle/>
          <a:p>
            <a:fld id="{8F3D0090-B565-42B4-A0BD-BC8126AFD46B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rgbClr val="7A4203"/>
          </a:solidFill>
        </p:spPr>
        <p:txBody>
          <a:bodyPr lIns="91440" rIns="0" rtlCol="0" anchor="ctr"/>
          <a:lstStyle>
            <a:lvl1pPr marL="0" indent="0"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rgbClr val="7A4203"/>
          </a:solidFill>
        </p:spPr>
        <p:txBody>
          <a:bodyPr lIns="91440" rIns="0" rtlCol="0" anchor="ctr"/>
          <a:lstStyle>
            <a:lvl1pPr marL="0" indent="0"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05480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/>
          <a:lstStyle/>
          <a:p>
            <a:fld id="{59C86DE6-2476-4F7C-8764-DD650F5326AD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1158766" y="6248206"/>
            <a:ext cx="5764548" cy="513202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mtClean="0"/>
              <a:t>Prepared by: Dr. Wesam Rohouma (Wesam@zu.edu.ly), Dr.Ousama Rhouma (hadi218@Hotmail.com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97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/>
          <a:lstStyle/>
          <a:p>
            <a:fld id="{CA5070EA-D828-4248-8099-B8406BED308D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722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33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/>
          <a:lstStyle/>
          <a:p>
            <a:fld id="{4C8193A1-DDE6-401B-BD30-3E9B12DD0119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750"/>
              </a:spcAft>
              <a:buNone/>
              <a:defRPr sz="13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148953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275"/>
            </a:lvl1pPr>
            <a:lvl2pPr>
              <a:buFontTx/>
              <a:buNone/>
              <a:defRPr sz="900"/>
            </a:lvl2pPr>
            <a:lvl3pPr>
              <a:buFontTx/>
              <a:buNone/>
              <a:defRPr sz="750"/>
            </a:lvl3pPr>
            <a:lvl4pPr>
              <a:buFontTx/>
              <a:buNone/>
              <a:defRPr sz="675"/>
            </a:lvl4pPr>
            <a:lvl5pPr>
              <a:buFontTx/>
              <a:buNone/>
              <a:defRPr sz="675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  <a:prstGeom prst="rect">
            <a:avLst/>
          </a:prstGeom>
        </p:spPr>
        <p:txBody>
          <a:bodyPr rtlCol="0"/>
          <a:lstStyle/>
          <a:p>
            <a:fld id="{CF8AE706-CFFB-4519-93C6-159ED8A344DA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100"/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8"/>
            <a:ext cx="4572000" cy="365125"/>
          </a:xfrm>
          <a:prstGeom prst="rect">
            <a:avLst/>
          </a:prstGeom>
        </p:spPr>
        <p:txBody>
          <a:bodyPr rtlCol="0"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2039616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/>
          <a:lstStyle/>
          <a:p>
            <a:fld id="{9D9F5929-7451-4800-ABDB-48B919FA063A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1" y="6248208"/>
            <a:ext cx="542108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1893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2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4"/>
            <a:ext cx="2209800" cy="365125"/>
          </a:xfrm>
          <a:prstGeom prst="rect">
            <a:avLst/>
          </a:prstGeom>
        </p:spPr>
        <p:txBody>
          <a:bodyPr/>
          <a:lstStyle/>
          <a:p>
            <a:fld id="{7F270B40-034E-425C-ADE5-13941B528295}" type="datetime1">
              <a:rPr lang="en-US" smtClean="0"/>
              <a:pPr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6248209"/>
            <a:ext cx="5573483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72798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8686800" y="5265740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5105402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r>
              <a:rPr lang="en-GB" smtClean="0"/>
              <a:t>Prepared by: Dr. Wesam Rohouma (Wesam@zu.edu.ly), Dr.Ousama Rhouma (hadi218@Hotmail.com)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fld id="{581A8EA5-8AB4-4F8B-8565-6207346A059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41639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8686800" y="5265740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5105402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r>
              <a:rPr lang="en-GB" smtClean="0"/>
              <a:t>Prepared by: Dr. Wesam Rohouma (Wesam@zu.edu.ly), Dr.Ousama Rhouma (hadi218@Hotmail.com)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fld id="{581A8EA5-8AB4-4F8B-8565-6207346A059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068868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/>
        </p:nvSpPr>
        <p:spPr>
          <a:xfrm>
            <a:off x="8686800" y="5265740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5105402"/>
            <a:ext cx="8229601" cy="375787"/>
          </a:xfrm>
        </p:spPr>
        <p:txBody>
          <a:bodyPr anchor="b">
            <a:normAutofit/>
          </a:bodyPr>
          <a:lstStyle>
            <a:lvl1pPr marL="0" indent="0" algn="r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r>
              <a:rPr lang="en-GB" smtClean="0"/>
              <a:t>Prepared by: Dr. Wesam Rohouma (Wesam@zu.edu.ly), Dr.Ousama Rhouma (hadi218@Hotmail.com)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474747"/>
                </a:solidFill>
              </a:defRPr>
            </a:lvl1pPr>
          </a:lstStyle>
          <a:p>
            <a:fld id="{581A8EA5-8AB4-4F8B-8565-6207346A059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74288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382DF85-BE59-4F2C-B321-5192CAF2E276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088502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2982FC6-9EDF-4717-9AE0-3EC57A838936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865032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AB8D6A1-3CEB-4B43-BB64-CF26D3F7D0B8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407811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46088" y="2316163"/>
            <a:ext cx="4038600" cy="3633787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37088" y="2316163"/>
            <a:ext cx="4038600" cy="3633787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A78FD4-A300-4037-B341-438B2F898ADD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101793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561B0C4-C2A5-4A54-B20E-13B77AB88F08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3119070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3C616F-95D4-413C-8178-45FDE5C7EFAB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9663441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رقم الشريحة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E26FEDA-5077-44C3-A5E5-ED66C4451397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342937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C45ADD4-F20E-4D77-A72F-C53168F9FB53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862383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3A9497-841F-474F-8206-900950EA0B52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604292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57635F-4ADF-4EC7-83FE-B7DB3EB4142D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508410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35750" y="1052513"/>
            <a:ext cx="2062163" cy="4897437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46088" y="1052513"/>
            <a:ext cx="6037262" cy="489743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E168F2-9FD8-40C8-8D77-F1E2013A388D}" type="slidenum">
              <a:rPr lang="en-US" altLang="ar-SA">
                <a:solidFill>
                  <a:srgbClr val="000000"/>
                </a:solidFill>
              </a:rPr>
              <a:pPr/>
              <a:t>‹#›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400"/>
            </a:lvl1pPr>
          </a:lstStyle>
          <a:p>
            <a:endParaRPr lang="tr-TR" altLang="ar-SA">
              <a:solidFill>
                <a:srgbClr val="000000"/>
              </a:solidFill>
            </a:endParaRPr>
          </a:p>
          <a:p>
            <a:r>
              <a:rPr lang="tr-TR" altLang="ar-SA" sz="800">
                <a:solidFill>
                  <a:srgbClr val="000000"/>
                </a:solidFill>
              </a:rPr>
              <a:t>Project implemented by Eurochambres &amp; TOBB</a:t>
            </a:r>
            <a:r>
              <a:rPr lang="en-US" altLang="ar-SA" sz="80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94919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158766" y="228600"/>
            <a:ext cx="7604234" cy="914400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584960"/>
            <a:ext cx="8153400" cy="4450080"/>
          </a:xfrm>
          <a:prstGeom prst="rect">
            <a:avLst/>
          </a:prstGeom>
        </p:spPr>
        <p:txBody>
          <a:bodyPr vert="horz" lIns="0" tIns="0" bIns="0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14300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88720"/>
            <a:ext cx="533400" cy="228600"/>
          </a:xfrm>
          <a:prstGeom prst="rect">
            <a:avLst/>
          </a:prstGeom>
          <a:solidFill>
            <a:srgbClr val="94A5D1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188720"/>
            <a:ext cx="8553450" cy="228600"/>
          </a:xfrm>
          <a:prstGeom prst="rect">
            <a:avLst/>
          </a:prstGeom>
          <a:solidFill>
            <a:srgbClr val="286AD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rgbClr val="286AD0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8078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975" b="1">
                <a:solidFill>
                  <a:srgbClr val="20539F"/>
                </a:solidFill>
              </a:defRPr>
            </a:lvl1pPr>
          </a:lstStyle>
          <a:p>
            <a:fld id="{42BEAF81-4209-47A2-A4E1-5B92C0A1E6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485" y="16494"/>
            <a:ext cx="1086651" cy="1191821"/>
          </a:xfrm>
          <a:prstGeom prst="rect">
            <a:avLst/>
          </a:prstGeom>
        </p:spPr>
      </p:pic>
      <p:pic>
        <p:nvPicPr>
          <p:cNvPr id="11" name="Imagen 8" descr="Unigov_logo_CMYK.jp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0" y="6165669"/>
            <a:ext cx="924846" cy="59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8766" y="6248206"/>
            <a:ext cx="5764548" cy="513202"/>
          </a:xfrm>
          <a:prstGeom prst="rect">
            <a:avLst/>
          </a:prstGeom>
        </p:spPr>
        <p:txBody>
          <a:bodyPr anchor="b"/>
          <a:lstStyle>
            <a:lvl1pPr>
              <a:defRPr sz="900"/>
            </a:lvl1pPr>
          </a:lstStyle>
          <a:p>
            <a:pPr algn="ctr"/>
            <a:r>
              <a:rPr lang="en-US" smtClean="0"/>
              <a:t>Prepared by: Dr. Wesam Rohouma (Wesam@zu.edu.ly), Dr.Ousama Rhouma (hadi218@Hotmail.com)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095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</p:sldLayoutIdLst>
  <p:hf hdr="0" dt="0"/>
  <p:txStyles>
    <p:titleStyle>
      <a:lvl1pPr algn="l" rtl="0" eaLnBrk="1" latinLnBrk="0" hangingPunct="1">
        <a:lnSpc>
          <a:spcPts val="2175"/>
        </a:lnSpc>
        <a:spcBef>
          <a:spcPct val="0"/>
        </a:spcBef>
        <a:buNone/>
        <a:defRPr kumimoji="0" sz="2100" b="1" i="0" kern="1200">
          <a:solidFill>
            <a:srgbClr val="20539F"/>
          </a:solidFill>
          <a:latin typeface="Calibri"/>
          <a:ea typeface="+mj-ea"/>
          <a:cs typeface="Calibri"/>
        </a:defRPr>
      </a:lvl1pPr>
    </p:titleStyle>
    <p:bodyStyle>
      <a:lvl1pPr marL="213122" indent="-213122" algn="l" rtl="0" eaLnBrk="1" latinLnBrk="0" hangingPunct="1">
        <a:lnSpc>
          <a:spcPts val="2100"/>
        </a:lnSpc>
        <a:spcBef>
          <a:spcPts val="525"/>
        </a:spcBef>
        <a:buClr>
          <a:srgbClr val="20539F"/>
        </a:buClr>
        <a:buSzPct val="70000"/>
        <a:buFont typeface="Wingdings" charset="2"/>
        <a:buChar char=""/>
        <a:defRPr kumimoji="0" sz="1950" b="0" i="0" kern="1200">
          <a:solidFill>
            <a:schemeClr val="tx1"/>
          </a:solidFill>
          <a:latin typeface="Calibri"/>
          <a:ea typeface="+mn-ea"/>
          <a:cs typeface="Calibri"/>
        </a:defRPr>
      </a:lvl1pPr>
      <a:lvl2pPr marL="480060" indent="-205740" algn="l" rtl="0" eaLnBrk="1" latinLnBrk="0" hangingPunct="1">
        <a:lnSpc>
          <a:spcPts val="1950"/>
        </a:lnSpc>
        <a:spcBef>
          <a:spcPts val="413"/>
        </a:spcBef>
        <a:buClr>
          <a:schemeClr val="accent5">
            <a:lumMod val="75000"/>
          </a:schemeClr>
        </a:buClr>
        <a:buSzPct val="70000"/>
        <a:buFont typeface="Wingdings 2"/>
        <a:buChar char=""/>
        <a:defRPr kumimoji="0" sz="1800" b="0" i="0" kern="1200">
          <a:solidFill>
            <a:schemeClr val="tx1"/>
          </a:solidFill>
          <a:latin typeface="Calibri"/>
          <a:ea typeface="+mn-ea"/>
          <a:cs typeface="Calibri"/>
        </a:defRPr>
      </a:lvl2pPr>
      <a:lvl3pPr marL="685800" indent="-171450" algn="l" rtl="0" eaLnBrk="1" latinLnBrk="0" hangingPunct="1">
        <a:lnSpc>
          <a:spcPts val="1650"/>
        </a:lnSpc>
        <a:spcBef>
          <a:spcPts val="375"/>
        </a:spcBef>
        <a:buClr>
          <a:srgbClr val="20539F"/>
        </a:buClr>
        <a:buSzPct val="75000"/>
        <a:buFont typeface="Wingdings"/>
        <a:buChar char=""/>
        <a:defRPr kumimoji="0" sz="1500" b="0" i="0" kern="1200">
          <a:solidFill>
            <a:schemeClr val="tx1"/>
          </a:solidFill>
          <a:latin typeface="Calibri"/>
          <a:ea typeface="+mn-ea"/>
          <a:cs typeface="Calibri"/>
        </a:defRPr>
      </a:lvl3pPr>
      <a:lvl4pPr marL="1028700" indent="-171450" algn="l" rtl="0" eaLnBrk="1" latinLnBrk="0" hangingPunct="1">
        <a:lnSpc>
          <a:spcPts val="1500"/>
        </a:lnSpc>
        <a:spcBef>
          <a:spcPts val="300"/>
        </a:spcBef>
        <a:buClr>
          <a:schemeClr val="accent5">
            <a:lumMod val="75000"/>
          </a:schemeClr>
        </a:buClr>
        <a:buSzPct val="85000"/>
        <a:buFont typeface="Wingdings"/>
        <a:buChar char=""/>
        <a:defRPr kumimoji="0" sz="1350" b="0" i="0" kern="1200">
          <a:solidFill>
            <a:schemeClr val="tx1"/>
          </a:solidFill>
          <a:latin typeface="Calibri"/>
          <a:ea typeface="+mn-ea"/>
          <a:cs typeface="Calibri"/>
        </a:defRPr>
      </a:lvl4pPr>
      <a:lvl5pPr marL="1371600" indent="-171450" algn="l" rtl="0" eaLnBrk="1" latinLnBrk="0" hangingPunct="1">
        <a:lnSpc>
          <a:spcPts val="1350"/>
        </a:lnSpc>
        <a:spcBef>
          <a:spcPts val="300"/>
        </a:spcBef>
        <a:buClr>
          <a:schemeClr val="accent4"/>
        </a:buClr>
        <a:buSzPct val="65000"/>
        <a:buFont typeface="Wingdings"/>
        <a:buChar char=""/>
        <a:defRPr kumimoji="0" sz="1200" b="0" i="0" kern="1200">
          <a:solidFill>
            <a:schemeClr val="tx1"/>
          </a:solidFill>
          <a:latin typeface="Calibri"/>
          <a:ea typeface="+mn-ea"/>
          <a:cs typeface="Calibri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2250" y="649287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buFontTx/>
              <a:buNone/>
              <a:defRPr kumimoji="0" sz="1000">
                <a:latin typeface="Times New Roman" panose="02020603050405020304" pitchFamily="18" charset="0"/>
              </a:defRPr>
            </a:lvl1pPr>
          </a:lstStyle>
          <a:p>
            <a:pPr defTabSz="914400" eaLnBrk="1" hangingPunct="1"/>
            <a:fld id="{7C0195A6-F8BC-4BCA-A441-C54D1418344A}" type="slidenum">
              <a:rPr lang="en-US" altLang="ar-SA" smtClean="0">
                <a:solidFill>
                  <a:srgbClr val="000000"/>
                </a:solidFill>
                <a:cs typeface="+mn-cs"/>
              </a:rPr>
              <a:pPr defTabSz="914400" eaLnBrk="1" hangingPunct="1"/>
              <a:t>‹#›</a:t>
            </a:fld>
            <a:endParaRPr lang="en-US" altLang="ar-SA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27313" y="6362700"/>
            <a:ext cx="38862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SzTx/>
              <a:buFontTx/>
              <a:buNone/>
              <a:defRPr kumimoji="0" sz="800">
                <a:latin typeface="Arial" panose="020B0604020202020204" pitchFamily="34" charset="0"/>
              </a:defRPr>
            </a:lvl1pPr>
          </a:lstStyle>
          <a:p>
            <a:pPr defTabSz="914400" eaLnBrk="1" hangingPunct="1"/>
            <a:endParaRPr lang="tr-TR" altLang="ar-SA" sz="400" smtClean="0">
              <a:solidFill>
                <a:srgbClr val="000000"/>
              </a:solidFill>
              <a:cs typeface="+mn-cs"/>
            </a:endParaRPr>
          </a:p>
          <a:p>
            <a:pPr defTabSz="914400" eaLnBrk="1" hangingPunct="1"/>
            <a:r>
              <a:rPr lang="tr-TR" altLang="ar-SA" smtClean="0">
                <a:solidFill>
                  <a:srgbClr val="000000"/>
                </a:solidFill>
                <a:cs typeface="+mn-cs"/>
              </a:rPr>
              <a:t>Project implemented by Eurochambres &amp; TOBB</a:t>
            </a:r>
            <a:r>
              <a:rPr lang="en-US" altLang="ar-SA" smtClean="0">
                <a:solidFill>
                  <a:srgbClr val="000000"/>
                </a:solidFill>
                <a:cs typeface="+mn-cs"/>
              </a:rPr>
              <a:t> </a:t>
            </a:r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0" y="1125538"/>
            <a:ext cx="9144000" cy="0"/>
          </a:xfrm>
          <a:prstGeom prst="line">
            <a:avLst/>
          </a:prstGeom>
          <a:noFill/>
          <a:ln w="76200" cmpd="tri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1" hangingPunct="1">
              <a:spcBef>
                <a:spcPct val="20000"/>
              </a:spcBef>
              <a:buSzPct val="50000"/>
              <a:buFontTx/>
              <a:buChar char="–"/>
            </a:pPr>
            <a:endParaRPr kumimoji="1" lang="ar-SA" sz="2000" smtClean="0">
              <a:solidFill>
                <a:srgbClr val="000000"/>
              </a:solidFill>
              <a:latin typeface="Verdana" panose="020B0604030504040204" pitchFamily="34" charset="0"/>
              <a:cs typeface="+mn-cs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879725"/>
            <a:ext cx="16129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1" hangingPunct="1">
              <a:spcBef>
                <a:spcPct val="20000"/>
              </a:spcBef>
              <a:buSzPct val="50000"/>
              <a:buFontTx/>
              <a:buChar char="–"/>
            </a:pPr>
            <a:endParaRPr kumimoji="1" lang="ar-SA" sz="2000" smtClean="0">
              <a:solidFill>
                <a:srgbClr val="000000"/>
              </a:solidFill>
              <a:latin typeface="Verdana" panose="020B0604030504040204" pitchFamily="34" charset="0"/>
              <a:cs typeface="+mn-cs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2879725"/>
            <a:ext cx="2616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1" hangingPunct="1">
              <a:spcBef>
                <a:spcPct val="20000"/>
              </a:spcBef>
              <a:buSzPct val="50000"/>
              <a:buFontTx/>
              <a:buChar char="–"/>
            </a:pPr>
            <a:endParaRPr kumimoji="1" lang="ar-SA" sz="2000" smtClean="0">
              <a:solidFill>
                <a:srgbClr val="000000"/>
              </a:solidFill>
              <a:latin typeface="Verdana" panose="020B0604030504040204" pitchFamily="34" charset="0"/>
              <a:cs typeface="+mn-cs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2879725"/>
            <a:ext cx="15319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1" hangingPunct="1">
              <a:spcBef>
                <a:spcPct val="20000"/>
              </a:spcBef>
              <a:buSzPct val="50000"/>
              <a:buFontTx/>
              <a:buChar char="–"/>
            </a:pPr>
            <a:endParaRPr kumimoji="1" lang="ar-SA" sz="2000" smtClean="0">
              <a:solidFill>
                <a:srgbClr val="000000"/>
              </a:solidFill>
              <a:latin typeface="Verdana" panose="020B0604030504040204" pitchFamily="34" charset="0"/>
              <a:cs typeface="+mn-cs"/>
            </a:endParaRPr>
          </a:p>
        </p:txBody>
      </p:sp>
      <p:sp>
        <p:nvSpPr>
          <p:cNvPr id="4124" name="Rectangle 28"/>
          <p:cNvSpPr>
            <a:spLocks noChangeArrowheads="1"/>
          </p:cNvSpPr>
          <p:nvPr/>
        </p:nvSpPr>
        <p:spPr bwMode="auto">
          <a:xfrm>
            <a:off x="-304800" y="37338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defTabSz="914400" eaLnBrk="1" hangingPunct="1"/>
            <a:endParaRPr lang="en-US" altLang="ar-SA" sz="2400" smtClean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052513"/>
            <a:ext cx="82296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title style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2316163"/>
            <a:ext cx="8229600" cy="36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SA" smtClean="0"/>
              <a:t>Click to edit Master text styles</a:t>
            </a:r>
          </a:p>
          <a:p>
            <a:pPr lvl="1"/>
            <a:r>
              <a:rPr lang="en-US" altLang="ar-SA" smtClean="0"/>
              <a:t>Second level</a:t>
            </a:r>
          </a:p>
          <a:p>
            <a:pPr lvl="2"/>
            <a:r>
              <a:rPr lang="en-US" altLang="ar-SA" smtClean="0"/>
              <a:t>Third level</a:t>
            </a:r>
          </a:p>
          <a:p>
            <a:pPr lvl="3"/>
            <a:r>
              <a:rPr lang="en-US" altLang="ar-SA" smtClean="0"/>
              <a:t>Fourth level</a:t>
            </a:r>
          </a:p>
          <a:p>
            <a:pPr lvl="4"/>
            <a:r>
              <a:rPr lang="en-US" altLang="ar-SA" smtClean="0"/>
              <a:t>Fifth level</a:t>
            </a:r>
          </a:p>
        </p:txBody>
      </p:sp>
      <p:sp>
        <p:nvSpPr>
          <p:cNvPr id="4143" name="Rectangle 47"/>
          <p:cNvSpPr>
            <a:spLocks noChangeArrowheads="1"/>
          </p:cNvSpPr>
          <p:nvPr userDrawn="1"/>
        </p:nvSpPr>
        <p:spPr bwMode="auto">
          <a:xfrm>
            <a:off x="2971800" y="2974975"/>
            <a:ext cx="3200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1" hangingPunct="1">
              <a:spcBef>
                <a:spcPct val="20000"/>
              </a:spcBef>
              <a:buSzPct val="50000"/>
              <a:buFontTx/>
              <a:buChar char="–"/>
            </a:pPr>
            <a:endParaRPr kumimoji="1" lang="ar-SA" sz="2000" smtClean="0">
              <a:solidFill>
                <a:srgbClr val="000000"/>
              </a:solidFill>
              <a:latin typeface="Verdana" panose="020B0604030504040204" pitchFamily="34" charset="0"/>
              <a:cs typeface="+mn-cs"/>
            </a:endParaRPr>
          </a:p>
        </p:txBody>
      </p:sp>
      <p:pic>
        <p:nvPicPr>
          <p:cNvPr id="4153" name="Picture 57" descr="logo_ok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944688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55" name="Picture 59" descr="TOBB logo_english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713" y="6345238"/>
            <a:ext cx="430212" cy="425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7" name="Picture 61" descr="Eurochambres Logo new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6359525"/>
            <a:ext cx="1479550" cy="3762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8" name="Picture 62" descr="abdelegasyonCMYK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115888"/>
            <a:ext cx="15795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59" name="Rectangle 63"/>
          <p:cNvSpPr>
            <a:spLocks noChangeArrowheads="1"/>
          </p:cNvSpPr>
          <p:nvPr userDrawn="1"/>
        </p:nvSpPr>
        <p:spPr bwMode="auto">
          <a:xfrm>
            <a:off x="6732588" y="720725"/>
            <a:ext cx="244792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defTabSz="914400" eaLnBrk="1" hangingPunct="1"/>
            <a:r>
              <a:rPr lang="en-GB" altLang="ar-SA" sz="1100" smtClean="0">
                <a:solidFill>
                  <a:srgbClr val="B2B2B2"/>
                </a:solidFill>
                <a:latin typeface="Times New Roman" panose="02020603050405020304" pitchFamily="18" charset="0"/>
                <a:cs typeface="+mn-cs"/>
              </a:rPr>
              <a:t>ETCF is funded by the European Union</a:t>
            </a:r>
            <a:r>
              <a:rPr lang="fr-FR" altLang="ar-SA" sz="1100" smtClean="0">
                <a:solidFill>
                  <a:srgbClr val="000000"/>
                </a:solidFill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60126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2800" kern="1200">
          <a:solidFill>
            <a:schemeClr val="hlink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q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1.docx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475761" y="1030537"/>
            <a:ext cx="8550671" cy="2171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ar-SA" sz="4000" b="1" dirty="0" smtClean="0">
                <a:solidFill>
                  <a:srgbClr val="002060"/>
                </a:solidFill>
              </a:rPr>
              <a:t>إ</a:t>
            </a:r>
            <a:r>
              <a:rPr lang="ar-LY" sz="4000" b="1" dirty="0" smtClean="0">
                <a:solidFill>
                  <a:srgbClr val="002060"/>
                </a:solidFill>
              </a:rPr>
              <a:t>دارة المشاريع</a:t>
            </a:r>
            <a:endParaRPr lang="en-GB" sz="4000" b="1" dirty="0" smtClean="0">
              <a:solidFill>
                <a:srgbClr val="002060"/>
              </a:solidFill>
              <a:ea typeface="MS PGothic" charset="0"/>
              <a:cs typeface="Arial" charset="0"/>
              <a:sym typeface="Arial" pitchFamily="34" charset="0"/>
            </a:endParaRPr>
          </a:p>
          <a:p>
            <a:pPr eaLnBrk="1" hangingPunct="1">
              <a:defRPr/>
            </a:pPr>
            <a:r>
              <a:rPr lang="en-GB" sz="4000" b="1" dirty="0" smtClean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Project</a:t>
            </a:r>
            <a:r>
              <a:rPr lang="en-GB" sz="4000" b="1" dirty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 Cycle Management</a:t>
            </a:r>
            <a:r>
              <a:rPr lang="en-GB" sz="3600" b="1" dirty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: </a:t>
            </a:r>
            <a:endParaRPr lang="en-GB" sz="3600" b="1" dirty="0" smtClean="0">
              <a:solidFill>
                <a:srgbClr val="002060"/>
              </a:solidFill>
              <a:ea typeface="MS PGothic" charset="0"/>
              <a:cs typeface="Arial" charset="0"/>
              <a:sym typeface="Arial" pitchFamily="34" charset="0"/>
            </a:endParaRPr>
          </a:p>
          <a:p>
            <a:pPr eaLnBrk="1" hangingPunct="1">
              <a:defRPr/>
            </a:pPr>
            <a:r>
              <a:rPr lang="en-GB" sz="3200" b="1" dirty="0" smtClean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Identification</a:t>
            </a:r>
            <a:r>
              <a:rPr lang="en-GB" sz="3200" b="1" dirty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 and </a:t>
            </a:r>
            <a:r>
              <a:rPr lang="en-GB" sz="3600" b="1" dirty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Formulation</a:t>
            </a:r>
            <a:r>
              <a:rPr lang="en-GB" sz="3200" b="1" dirty="0">
                <a:solidFill>
                  <a:srgbClr val="002060"/>
                </a:solidFill>
                <a:ea typeface="MS PGothic" charset="0"/>
                <a:cs typeface="Arial" charset="0"/>
                <a:sym typeface="Arial" pitchFamily="34" charset="0"/>
              </a:rPr>
              <a:t> of Projects </a:t>
            </a:r>
            <a:endParaRPr lang="en-GB" sz="3200" b="1" dirty="0" smtClean="0">
              <a:solidFill>
                <a:srgbClr val="002060"/>
              </a:solidFill>
              <a:ea typeface="MS PGothic" charset="0"/>
              <a:cs typeface="Arial" charset="0"/>
              <a:sym typeface="Arial" pitchFamily="34" charset="0"/>
            </a:endParaRPr>
          </a:p>
          <a:p>
            <a:pPr rtl="1" eaLnBrk="1" hangingPunct="1">
              <a:defRPr/>
            </a:pPr>
            <a:r>
              <a:rPr lang="ar-LY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20</a:t>
            </a:r>
            <a:r>
              <a:rPr lang="ar-SA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-</a:t>
            </a:r>
            <a:r>
              <a:rPr lang="ar-LY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22</a:t>
            </a:r>
            <a:r>
              <a:rPr lang="ar-SA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 و</a:t>
            </a:r>
            <a:r>
              <a:rPr lang="ar-LY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 </a:t>
            </a:r>
            <a:r>
              <a:rPr lang="ar-SA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27 </a:t>
            </a:r>
            <a:r>
              <a:rPr lang="ar-LY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/ مارس</a:t>
            </a:r>
            <a:r>
              <a:rPr lang="ar-SA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/ 201</a:t>
            </a:r>
            <a:r>
              <a:rPr lang="ar-LY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8</a:t>
            </a:r>
            <a:r>
              <a:rPr lang="ar-SA" sz="2400" b="1" dirty="0" smtClean="0">
                <a:solidFill>
                  <a:srgbClr val="C00000"/>
                </a:solidFill>
                <a:ea typeface="MS PGothic" charset="0"/>
                <a:cs typeface="Arial" charset="0"/>
                <a:sym typeface="Arial" pitchFamily="34" charset="0"/>
              </a:rPr>
              <a:t>م</a:t>
            </a:r>
            <a:endParaRPr lang="en-GB" sz="2400" b="1" dirty="0" smtClean="0">
              <a:solidFill>
                <a:srgbClr val="C00000"/>
              </a:solidFill>
              <a:ea typeface="MS PGothic" charset="0"/>
              <a:cs typeface="Arial" charset="0"/>
              <a:sym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16" y="180239"/>
            <a:ext cx="1970041" cy="2047806"/>
          </a:xfrm>
          <a:prstGeom prst="rect">
            <a:avLst/>
          </a:prstGeom>
        </p:spPr>
      </p:pic>
      <p:graphicFrame>
        <p:nvGraphicFramePr>
          <p:cNvPr id="6" name="رسم تخطيطي 5"/>
          <p:cNvGraphicFramePr/>
          <p:nvPr>
            <p:extLst>
              <p:ext uri="{D42A27DB-BD31-4B8C-83A1-F6EECF244321}">
                <p14:modId xmlns="" xmlns:p14="http://schemas.microsoft.com/office/powerpoint/2010/main" val="2162080394"/>
              </p:ext>
            </p:extLst>
          </p:nvPr>
        </p:nvGraphicFramePr>
        <p:xfrm>
          <a:off x="2586445" y="3412901"/>
          <a:ext cx="4471177" cy="3142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\\salsa\dfs\etoile\administratifs\bevan.f\Bureau\Eunit-logo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302500" y="180238"/>
            <a:ext cx="1723932" cy="1508862"/>
          </a:xfrm>
          <a:prstGeom prst="rect">
            <a:avLst/>
          </a:prstGeom>
          <a:noFill/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altLang="en-US" sz="3200" dirty="0" smtClean="0">
                <a:latin typeface="Futura" pitchFamily="1" charset="0"/>
                <a:sym typeface="Futura" pitchFamily="1" charset="0"/>
              </a:rPr>
              <a:t>أهداف الدورة التدريبية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533400" y="1227782"/>
            <a:ext cx="8232648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b="1" dirty="0" smtClean="0"/>
              <a:t>في نهاية الدورة ستتعرف على: 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مراحل </a:t>
            </a:r>
            <a:r>
              <a:rPr lang="ar-SA" sz="2800" dirty="0"/>
              <a:t>إعداد وتصميم </a:t>
            </a:r>
            <a:r>
              <a:rPr lang="ar-SA" sz="2800" dirty="0" smtClean="0"/>
              <a:t>مبدئي لمقترحات مشاريع دولية.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مفاهيم ادارة المشاريع </a:t>
            </a:r>
            <a:r>
              <a:rPr lang="en-US" sz="2800" dirty="0" smtClean="0"/>
              <a:t>(PCM)</a:t>
            </a:r>
            <a:endParaRPr lang="ar-SA" sz="2800" dirty="0" smtClean="0"/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كيفية تحليل أصحاب المصلحة </a:t>
            </a:r>
            <a:r>
              <a:rPr lang="en-US" sz="2800" dirty="0" smtClean="0"/>
              <a:t>(Stakeholder Analysis)</a:t>
            </a:r>
            <a:endParaRPr lang="ar-SA" sz="2800" dirty="0"/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كيفية تحليل شجرة المشكلات وشجرة الأهداف </a:t>
            </a:r>
            <a:endParaRPr lang="ar-SA" sz="2800" dirty="0"/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مفهوم الإطار </a:t>
            </a:r>
            <a:r>
              <a:rPr lang="ar-SA" sz="2800" dirty="0"/>
              <a:t>المنطقي </a:t>
            </a:r>
            <a:r>
              <a:rPr lang="en-US" sz="2800" dirty="0" smtClean="0"/>
              <a:t>(Logical Frame Work)</a:t>
            </a:r>
            <a:endParaRPr lang="ar-SA" sz="2800" dirty="0"/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كيفية تحديد الأهداف والأنشطة والمهام </a:t>
            </a:r>
            <a:endParaRPr lang="ar-S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86" t="4168" r="4029" b="15019"/>
          <a:stretch/>
        </p:blipFill>
        <p:spPr bwMode="auto">
          <a:xfrm>
            <a:off x="1582127" y="228600"/>
            <a:ext cx="2140317" cy="1613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03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المحاور</a:t>
            </a:r>
            <a:endParaRPr lang="ar-SA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669701" y="1043189"/>
            <a:ext cx="8096347" cy="5576551"/>
          </a:xfrm>
        </p:spPr>
        <p:txBody>
          <a:bodyPr>
            <a:noAutofit/>
          </a:bodyPr>
          <a:lstStyle/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3200" dirty="0" smtClean="0"/>
              <a:t>مقدمة ل</a:t>
            </a:r>
            <a:r>
              <a:rPr lang="ar-LY" sz="3200" dirty="0" smtClean="0"/>
              <a:t>إدارة </a:t>
            </a:r>
            <a:r>
              <a:rPr lang="ar-LY" sz="3200" dirty="0"/>
              <a:t>المشاريع </a:t>
            </a:r>
            <a:r>
              <a:rPr lang="en-US" sz="3200" dirty="0" smtClean="0"/>
              <a:t>PCM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LY" sz="3200" dirty="0"/>
              <a:t>تحديد المشكلة </a:t>
            </a:r>
            <a:r>
              <a:rPr lang="en-US" sz="3200" dirty="0" smtClean="0"/>
              <a:t>Problem identification</a:t>
            </a:r>
            <a:endParaRPr lang="ar-SA" sz="3200" dirty="0" smtClean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3200" dirty="0" smtClean="0"/>
              <a:t>تحليل أصحاب المصلحة </a:t>
            </a:r>
            <a:r>
              <a:rPr lang="en-US" sz="3200" dirty="0" smtClean="0"/>
              <a:t>Stakeholders Analysis 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LY" sz="3200" dirty="0"/>
              <a:t>شجرة المشكلات </a:t>
            </a:r>
            <a:r>
              <a:rPr lang="en-US" sz="3200" dirty="0" smtClean="0"/>
              <a:t>Problems Tree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LY" sz="3200" dirty="0"/>
              <a:t>شجرة الأهداف </a:t>
            </a:r>
            <a:r>
              <a:rPr lang="en-US" sz="3200" dirty="0" smtClean="0"/>
              <a:t>Objectives Tree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3200" dirty="0"/>
              <a:t>مصفوفة الإطار المنطقي </a:t>
            </a:r>
            <a:r>
              <a:rPr lang="en-US" sz="3200" dirty="0"/>
              <a:t>Logical Frame </a:t>
            </a:r>
            <a:r>
              <a:rPr lang="en-US" sz="3200" dirty="0" smtClean="0"/>
              <a:t>Work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2800" dirty="0" smtClean="0"/>
              <a:t>لمحة عن الميزانية </a:t>
            </a:r>
            <a:r>
              <a:rPr lang="en-US" sz="2800" dirty="0"/>
              <a:t>Budget</a:t>
            </a:r>
            <a:r>
              <a:rPr lang="ar-LY" sz="2800" dirty="0"/>
              <a:t> </a:t>
            </a:r>
            <a:r>
              <a:rPr lang="ar-SA" sz="2800" dirty="0" smtClean="0"/>
              <a:t> وكتابة </a:t>
            </a:r>
            <a:r>
              <a:rPr lang="ar-SA" sz="2800" dirty="0"/>
              <a:t>المقترح </a:t>
            </a:r>
            <a:r>
              <a:rPr lang="en-US" sz="2800" dirty="0"/>
              <a:t>Proposal </a:t>
            </a:r>
            <a:r>
              <a:rPr lang="en-US" sz="2800" dirty="0" smtClean="0"/>
              <a:t>Writing</a:t>
            </a:r>
            <a:endParaRPr lang="ar-SA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52" y="358289"/>
            <a:ext cx="1893194" cy="176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5450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References</a:t>
            </a:r>
            <a:r>
              <a:rPr lang="ar-SA" dirty="0" smtClean="0"/>
              <a:t> المراجع  </a:t>
            </a:r>
            <a:endParaRPr lang="en-US" dirty="0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91" y="828570"/>
            <a:ext cx="3668829" cy="526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572"/>
          <a:stretch/>
        </p:blipFill>
        <p:spPr bwMode="auto">
          <a:xfrm>
            <a:off x="5082282" y="1219200"/>
            <a:ext cx="3742825" cy="43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1312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8766" y="550572"/>
            <a:ext cx="7607282" cy="990600"/>
          </a:xfrm>
        </p:spPr>
        <p:txBody>
          <a:bodyPr wrap="square" numCol="1" compatLnSpc="1">
            <a:prstTxWarp prst="textNoShape">
              <a:avLst/>
            </a:prstTxWarp>
            <a:normAutofit/>
          </a:bodyPr>
          <a:lstStyle/>
          <a:p>
            <a:pPr algn="r" rtl="1"/>
            <a:r>
              <a:rPr lang="ar-SA" altLang="en-US" sz="4400" dirty="0" smtClean="0">
                <a:solidFill>
                  <a:srgbClr val="FF0000"/>
                </a:solidFill>
              </a:rPr>
              <a:t>المتوقع من المشاركين</a:t>
            </a:r>
            <a:endParaRPr lang="es-ES" altLang="en-US" sz="4400" cap="none" dirty="0" smtClean="0">
              <a:solidFill>
                <a:srgbClr val="FF0000"/>
              </a:solidFill>
            </a:endParaRPr>
          </a:p>
        </p:txBody>
      </p:sp>
      <p:sp>
        <p:nvSpPr>
          <p:cNvPr id="22530" name="Marcador de contenido 2"/>
          <p:cNvSpPr>
            <a:spLocks noGrp="1"/>
          </p:cNvSpPr>
          <p:nvPr>
            <p:ph idx="1"/>
          </p:nvPr>
        </p:nvSpPr>
        <p:spPr>
          <a:xfrm>
            <a:off x="533400" y="2347174"/>
            <a:ext cx="8153400" cy="2366493"/>
          </a:xfrm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v"/>
            </a:pPr>
            <a:r>
              <a:rPr lang="ar-SA" altLang="en-US" sz="4800" dirty="0" smtClean="0">
                <a:latin typeface="Calibri" panose="020F0502020204030204" pitchFamily="34" charset="0"/>
              </a:rPr>
              <a:t> المشاركة بفعالية</a:t>
            </a:r>
            <a:endParaRPr lang="ar-LY" altLang="en-US" sz="4800" dirty="0" smtClean="0">
              <a:latin typeface="Calibri" panose="020F0502020204030204" pitchFamily="34" charset="0"/>
            </a:endParaRPr>
          </a:p>
          <a:p>
            <a:pPr algn="r" rtl="1">
              <a:buFont typeface="Wingdings" panose="05000000000000000000" pitchFamily="2" charset="2"/>
              <a:buChar char="v"/>
            </a:pPr>
            <a:endParaRPr lang="es-ES" altLang="en-US" sz="4800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75" t="10351" r="13261" b="14068"/>
          <a:stretch/>
        </p:blipFill>
        <p:spPr bwMode="auto">
          <a:xfrm>
            <a:off x="404611" y="2023527"/>
            <a:ext cx="4057178" cy="28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4016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KSG00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0691" name="Rectangle 3"/>
          <p:cNvSpPr>
            <a:spLocks noChangeArrowheads="1"/>
          </p:cNvSpPr>
          <p:nvPr/>
        </p:nvSpPr>
        <p:spPr bwMode="auto">
          <a:xfrm>
            <a:off x="0" y="3581400"/>
            <a:ext cx="9144000" cy="3276600"/>
          </a:xfrm>
          <a:prstGeom prst="rect">
            <a:avLst/>
          </a:prstGeom>
          <a:solidFill>
            <a:srgbClr val="CCFFCC"/>
          </a:solidFill>
          <a:ln w="1905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marL="342900" indent="-342900" algn="ctr" rtl="1">
              <a:spcBef>
                <a:spcPct val="20000"/>
              </a:spcBef>
            </a:pPr>
            <a:r>
              <a:rPr lang="ar-SA" sz="4800" dirty="0">
                <a:solidFill>
                  <a:srgbClr val="0033CC"/>
                </a:solidFill>
                <a:latin typeface="PT Bold Heading" pitchFamily="2" charset="-78"/>
              </a:rPr>
              <a:t>إذا كنت دائمًا تفعل ما تعودت على فعله</a:t>
            </a:r>
          </a:p>
          <a:p>
            <a:pPr marL="342900" indent="-342900" algn="ctr" rtl="1" eaLnBrk="0" hangingPunct="0"/>
            <a:r>
              <a:rPr lang="ar-SA" sz="4800" dirty="0">
                <a:solidFill>
                  <a:srgbClr val="FF0000"/>
                </a:solidFill>
                <a:latin typeface="PT Bold Heading" pitchFamily="2" charset="-78"/>
              </a:rPr>
              <a:t>ستحصل دائما على ما تعودت </a:t>
            </a:r>
          </a:p>
          <a:p>
            <a:pPr marL="342900" indent="-342900" algn="ctr" rtl="1" eaLnBrk="0" hangingPunct="0"/>
            <a:r>
              <a:rPr lang="ar-SA" sz="4800" dirty="0">
                <a:solidFill>
                  <a:srgbClr val="FF0000"/>
                </a:solidFill>
                <a:latin typeface="PT Bold Heading" pitchFamily="2" charset="-78"/>
              </a:rPr>
              <a:t>الحصول عليه</a:t>
            </a:r>
            <a:endParaRPr lang="en-US" sz="4800" dirty="0">
              <a:solidFill>
                <a:srgbClr val="0033CC"/>
              </a:solidFill>
              <a:latin typeface="PT Bold Heading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1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0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0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069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8" name="Picture 4" descr="Image result for ‫مثلث ادارة المشاريع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13" y="2120349"/>
            <a:ext cx="3015540" cy="26106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عنوان 1"/>
          <p:cNvSpPr>
            <a:spLocks noGrp="1"/>
          </p:cNvSpPr>
          <p:nvPr>
            <p:ph type="title"/>
          </p:nvPr>
        </p:nvSpPr>
        <p:spPr>
          <a:xfrm>
            <a:off x="1158766" y="328640"/>
            <a:ext cx="7607282" cy="746124"/>
          </a:xfrm>
        </p:spPr>
        <p:txBody>
          <a:bodyPr>
            <a:normAutofit/>
          </a:bodyPr>
          <a:lstStyle/>
          <a:p>
            <a:pPr algn="r" rtl="1"/>
            <a:r>
              <a:rPr lang="ar-SA" sz="4000" dirty="0" smtClean="0"/>
              <a:t>ما هو المشروع </a:t>
            </a:r>
            <a:r>
              <a:rPr lang="en-US" sz="4000" dirty="0" smtClean="0"/>
              <a:t>Project</a:t>
            </a:r>
            <a:endParaRPr lang="ar-SA" sz="4000" dirty="0"/>
          </a:p>
        </p:txBody>
      </p:sp>
      <p:sp>
        <p:nvSpPr>
          <p:cNvPr id="8" name="مستطيل 7"/>
          <p:cNvSpPr/>
          <p:nvPr/>
        </p:nvSpPr>
        <p:spPr>
          <a:xfrm>
            <a:off x="533400" y="918942"/>
            <a:ext cx="839256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ar-SA" sz="2800" dirty="0" smtClean="0"/>
              <a:t>هو مجموعة من الأنشطة تعمل على تحقيق أهداف واضحة في حدود موازنة معينة  وإطار زمني محدد.</a:t>
            </a:r>
          </a:p>
          <a:p>
            <a:pPr algn="r" rtl="1"/>
            <a:endParaRPr lang="ar-SA" sz="2800" b="1" dirty="0" smtClean="0"/>
          </a:p>
          <a:p>
            <a:pPr algn="r" rtl="1"/>
            <a:r>
              <a:rPr lang="ar-SA" sz="2800" b="1" dirty="0" smtClean="0"/>
              <a:t>محددات المشروع:</a:t>
            </a:r>
          </a:p>
          <a:p>
            <a:pPr marL="914400" lvl="1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التكلفة </a:t>
            </a:r>
            <a:r>
              <a:rPr lang="en-US" sz="2800" dirty="0" smtClean="0"/>
              <a:t>Cost </a:t>
            </a:r>
            <a:endParaRPr lang="ar-SA" sz="2800" dirty="0" smtClean="0"/>
          </a:p>
          <a:p>
            <a:pPr marL="914400" lvl="1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الوقت </a:t>
            </a:r>
            <a:r>
              <a:rPr lang="en-US" sz="2800" dirty="0" smtClean="0"/>
              <a:t>Time</a:t>
            </a:r>
            <a:endParaRPr lang="ar-SA" sz="2800" dirty="0" smtClean="0"/>
          </a:p>
          <a:p>
            <a:pPr marL="914400" lvl="1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الجودة </a:t>
            </a:r>
            <a:r>
              <a:rPr lang="en-US" sz="2800" dirty="0" smtClean="0"/>
              <a:t>Quality </a:t>
            </a:r>
            <a:endParaRPr lang="ar-SA" sz="2800" dirty="0" smtClean="0"/>
          </a:p>
          <a:p>
            <a:pPr marL="914400" lvl="1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2800" dirty="0" smtClean="0"/>
              <a:t>المجال (التخصص) </a:t>
            </a:r>
            <a:r>
              <a:rPr lang="en-US" sz="2800" dirty="0" smtClean="0"/>
              <a:t>Scope</a:t>
            </a:r>
          </a:p>
        </p:txBody>
      </p:sp>
    </p:spTree>
    <p:extLst>
      <p:ext uri="{BB962C8B-B14F-4D97-AF65-F5344CB8AC3E}">
        <p14:creationId xmlns="" xmlns:p14="http://schemas.microsoft.com/office/powerpoint/2010/main" val="234814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686" y="1944710"/>
            <a:ext cx="8069362" cy="2021983"/>
          </a:xfrm>
        </p:spPr>
        <p:txBody>
          <a:bodyPr>
            <a:normAutofit/>
          </a:bodyPr>
          <a:lstStyle/>
          <a:p>
            <a:pPr algn="ctr" rtl="1"/>
            <a:r>
              <a:rPr lang="ar-SA" sz="6000" dirty="0" smtClean="0"/>
              <a:t>ما هي إدارة المشاريع </a:t>
            </a:r>
            <a:r>
              <a:rPr lang="en-US" sz="6000" dirty="0" smtClean="0"/>
              <a:t>PCM</a:t>
            </a:r>
            <a:r>
              <a:rPr lang="ar-SA" sz="6000" dirty="0" smtClean="0"/>
              <a:t>؟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752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11" name="رسم تخطيطي 10"/>
          <p:cNvGraphicFramePr/>
          <p:nvPr>
            <p:extLst>
              <p:ext uri="{D42A27DB-BD31-4B8C-83A1-F6EECF244321}">
                <p14:modId xmlns="" xmlns:p14="http://schemas.microsoft.com/office/powerpoint/2010/main" val="878812182"/>
              </p:ext>
            </p:extLst>
          </p:nvPr>
        </p:nvGraphicFramePr>
        <p:xfrm>
          <a:off x="296214" y="240405"/>
          <a:ext cx="8435662" cy="631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116686" y="2781837"/>
            <a:ext cx="2318197" cy="1622738"/>
          </a:xfrm>
        </p:spPr>
        <p:txBody>
          <a:bodyPr>
            <a:normAutofit fontScale="90000"/>
          </a:bodyPr>
          <a:lstStyle/>
          <a:p>
            <a:pPr algn="ctr" rtl="1">
              <a:lnSpc>
                <a:spcPct val="100000"/>
              </a:lnSpc>
            </a:pPr>
            <a:r>
              <a:rPr lang="ar-SA" altLang="en-US" dirty="0" smtClean="0">
                <a:solidFill>
                  <a:schemeClr val="accent1"/>
                </a:solidFill>
                <a:latin typeface="Futura" pitchFamily="1" charset="0"/>
                <a:sym typeface="Futura" pitchFamily="1" charset="0"/>
              </a:rPr>
              <a:t>إدارة المشاريع </a:t>
            </a:r>
            <a:r>
              <a:rPr lang="en-US" altLang="en-US" dirty="0" smtClean="0">
                <a:solidFill>
                  <a:schemeClr val="accent1"/>
                </a:solidFill>
                <a:latin typeface="Futura" pitchFamily="1" charset="0"/>
                <a:sym typeface="Futura" pitchFamily="1" charset="0"/>
              </a:rPr>
              <a:t>Project Cycle Management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58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1" y="1431455"/>
            <a:ext cx="81581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altLang="en-US" sz="2800" dirty="0" smtClean="0">
                <a:latin typeface="Futura" pitchFamily="1" charset="0"/>
              </a:rPr>
              <a:t>منهجية مترابطة ومتكاملة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altLang="en-US" sz="2800" dirty="0" smtClean="0">
                <a:latin typeface="Futura" pitchFamily="1" charset="0"/>
              </a:rPr>
              <a:t>تشتمل على دراسة المخاطر والافتراضات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altLang="en-US" sz="2800" dirty="0" smtClean="0">
                <a:latin typeface="Futura" pitchFamily="1" charset="0"/>
              </a:rPr>
              <a:t>يمكن تطبيقها في تحليل المشاكل وتحديد </a:t>
            </a:r>
            <a:r>
              <a:rPr lang="ar-SA" altLang="en-US" sz="2800" dirty="0" err="1" smtClean="0">
                <a:latin typeface="Futura" pitchFamily="1" charset="0"/>
              </a:rPr>
              <a:t>الإحتياجات</a:t>
            </a:r>
            <a:endParaRPr lang="ar-SA" altLang="en-US" sz="2800" dirty="0" smtClean="0">
              <a:latin typeface="Futura" pitchFamily="1" charset="0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altLang="en-US" sz="2800" dirty="0" smtClean="0">
                <a:latin typeface="Futura" pitchFamily="1" charset="0"/>
              </a:rPr>
              <a:t> </a:t>
            </a:r>
            <a:r>
              <a:rPr lang="ar-SA" altLang="en-US" sz="2800" dirty="0">
                <a:latin typeface="Futura" pitchFamily="1" charset="0"/>
              </a:rPr>
              <a:t>طريقة معتمدة من </a:t>
            </a:r>
            <a:r>
              <a:rPr lang="ar-SA" altLang="en-US" sz="2800" dirty="0" err="1">
                <a:latin typeface="Futura" pitchFamily="1" charset="0"/>
              </a:rPr>
              <a:t>الإتحاد</a:t>
            </a:r>
            <a:r>
              <a:rPr lang="ar-SA" altLang="en-US" sz="2800" dirty="0">
                <a:latin typeface="Futura" pitchFamily="1" charset="0"/>
              </a:rPr>
              <a:t> الأوربي لتقديم المشاريع منذ </a:t>
            </a:r>
            <a:r>
              <a:rPr lang="ar-SA" altLang="en-US" sz="2800" dirty="0" smtClean="0">
                <a:latin typeface="Futura" pitchFamily="1" charset="0"/>
              </a:rPr>
              <a:t>1993</a:t>
            </a:r>
            <a:endParaRPr lang="ar-SA" altLang="en-US" sz="2800" dirty="0">
              <a:latin typeface="Futura" pitchFamily="1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عنوان 1"/>
          <p:cNvSpPr txBox="1">
            <a:spLocks/>
          </p:cNvSpPr>
          <p:nvPr/>
        </p:nvSpPr>
        <p:spPr>
          <a:xfrm>
            <a:off x="808833" y="434658"/>
            <a:ext cx="7607282" cy="990600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>
            <a:lvl1pPr algn="l" rtl="0" eaLnBrk="1" latinLnBrk="0" hangingPunct="1">
              <a:lnSpc>
                <a:spcPts val="2175"/>
              </a:lnSpc>
              <a:spcBef>
                <a:spcPct val="0"/>
              </a:spcBef>
              <a:buNone/>
              <a:defRPr kumimoji="0" sz="3200" b="1" i="0" kern="1200">
                <a:solidFill>
                  <a:srgbClr val="20539F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r" defTabSz="914400" rtl="1" fontAlgn="auto">
              <a:spcAft>
                <a:spcPts val="0"/>
              </a:spcAft>
            </a:pPr>
            <a:r>
              <a:rPr lang="ar-SA" sz="4000" dirty="0"/>
              <a:t>أهمية إدارة المشاريع </a:t>
            </a:r>
            <a:r>
              <a:rPr lang="en-US" sz="4000" dirty="0"/>
              <a:t>PCM</a:t>
            </a:r>
            <a:endParaRPr lang="ar-SA" sz="4000" dirty="0"/>
          </a:p>
        </p:txBody>
      </p:sp>
      <p:pic>
        <p:nvPicPr>
          <p:cNvPr id="8" name="Picture 4" descr="key to succ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78" y="4686526"/>
            <a:ext cx="1998487" cy="17726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/>
          <p:cNvSpPr/>
          <p:nvPr/>
        </p:nvSpPr>
        <p:spPr>
          <a:xfrm>
            <a:off x="655093" y="4677019"/>
            <a:ext cx="6196083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defTabSz="914400" fontAlgn="auto">
              <a:spcAft>
                <a:spcPts val="0"/>
              </a:spcAft>
            </a:pPr>
            <a:r>
              <a:rPr lang="en-GB" altLang="ar-SA" sz="2800" dirty="0"/>
              <a:t>Project preparation is </a:t>
            </a:r>
            <a:r>
              <a:rPr lang="en-GB" altLang="ar-SA" sz="2800" dirty="0">
                <a:solidFill>
                  <a:srgbClr val="FF0000"/>
                </a:solidFill>
              </a:rPr>
              <a:t>key to success</a:t>
            </a:r>
            <a:r>
              <a:rPr lang="en-GB" altLang="ar-SA" sz="2800" dirty="0"/>
              <a:t> </a:t>
            </a:r>
            <a:r>
              <a:rPr lang="en-GB" altLang="ar-SA" sz="2800" dirty="0" smtClean="0"/>
              <a:t>in applications </a:t>
            </a:r>
            <a:r>
              <a:rPr lang="en-GB" altLang="ar-SA" sz="2800" dirty="0"/>
              <a:t>for EU funding </a:t>
            </a:r>
            <a:endParaRPr lang="en-GB" altLang="ar-SA" sz="2800" dirty="0" smtClean="0"/>
          </a:p>
          <a:p>
            <a:pPr algn="ctr" defTabSz="914400" fontAlgn="auto">
              <a:spcAft>
                <a:spcPts val="0"/>
              </a:spcAft>
            </a:pPr>
            <a:r>
              <a:rPr lang="ar-SA" altLang="ar-SA" sz="2800" dirty="0" smtClean="0">
                <a:solidFill>
                  <a:schemeClr val="tx2">
                    <a:lumMod val="75000"/>
                  </a:schemeClr>
                </a:solidFill>
              </a:rPr>
              <a:t>الإعداد الجيد لمقترحات المشاريع هو مفتاح النجاح في الحصول على دعم الممولين</a:t>
            </a:r>
            <a:endParaRPr lang="en-GB" altLang="ar-SA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321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60608" y="1425258"/>
            <a:ext cx="8512936" cy="4022505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ar-SA" sz="2800" dirty="0"/>
              <a:t>هي الخطوة الأولي في اعداد مراحل المشروع </a:t>
            </a:r>
            <a:r>
              <a:rPr lang="ar-SA" sz="2800" dirty="0" smtClean="0"/>
              <a:t>وفيها </a:t>
            </a:r>
            <a:r>
              <a:rPr lang="ar-SA" sz="2800" dirty="0"/>
              <a:t>يتم اعداد البرامج التي يقوم بدعمها الاتحاد الاوروبي بالتنسيق مع </a:t>
            </a:r>
            <a:r>
              <a:rPr lang="ar-SA" sz="2800" dirty="0" smtClean="0"/>
              <a:t>الشركاء.</a:t>
            </a:r>
            <a:endParaRPr lang="ar-SA" sz="2800" dirty="0"/>
          </a:p>
          <a:p>
            <a:pPr marL="266938" lvl="1" indent="0" algn="just" rtl="1">
              <a:buNone/>
            </a:pPr>
            <a:r>
              <a:rPr lang="ar-SA" sz="2800" dirty="0" smtClean="0"/>
              <a:t>• </a:t>
            </a:r>
            <a:r>
              <a:rPr lang="ar-SA" sz="2800" dirty="0"/>
              <a:t>تشمل تحليل الواقع الحالي على المستوى </a:t>
            </a:r>
            <a:r>
              <a:rPr lang="ar-SA" sz="2800" dirty="0" smtClean="0"/>
              <a:t>المحلي.</a:t>
            </a:r>
            <a:endParaRPr lang="ar-SA" sz="2800" dirty="0"/>
          </a:p>
          <a:p>
            <a:pPr marL="266938" lvl="1" indent="0" algn="just" rtl="1">
              <a:buNone/>
            </a:pPr>
            <a:r>
              <a:rPr lang="ar-SA" sz="2800" dirty="0"/>
              <a:t>• تحديد </a:t>
            </a:r>
            <a:r>
              <a:rPr lang="ar-SA" sz="2800" dirty="0" smtClean="0"/>
              <a:t>المشاكل </a:t>
            </a:r>
            <a:r>
              <a:rPr lang="ar-SA" sz="2800" dirty="0"/>
              <a:t>والمعوقات </a:t>
            </a:r>
            <a:r>
              <a:rPr lang="ar-SA" sz="2800" dirty="0" smtClean="0"/>
              <a:t>والفرص.</a:t>
            </a:r>
            <a:endParaRPr lang="ar-SA" sz="2800" dirty="0"/>
          </a:p>
          <a:p>
            <a:pPr marL="266938" lvl="1" indent="0" algn="just" rtl="1">
              <a:buNone/>
            </a:pPr>
            <a:r>
              <a:rPr lang="ar-SA" sz="2800" dirty="0" smtClean="0"/>
              <a:t>• </a:t>
            </a:r>
            <a:r>
              <a:rPr lang="ar-SA" sz="2800" dirty="0" err="1" smtClean="0"/>
              <a:t>الإطلاع</a:t>
            </a:r>
            <a:r>
              <a:rPr lang="ar-SA" sz="2800" dirty="0" smtClean="0"/>
              <a:t> على البرامج </a:t>
            </a:r>
            <a:r>
              <a:rPr lang="ar-SA" sz="2800" dirty="0"/>
              <a:t>ذات </a:t>
            </a:r>
            <a:r>
              <a:rPr lang="ar-SA" sz="2800" dirty="0" smtClean="0"/>
              <a:t>العلاقة </a:t>
            </a:r>
            <a:r>
              <a:rPr lang="en-US" sz="2800" dirty="0" smtClean="0"/>
              <a:t>(H2020, Erasmus+,…)</a:t>
            </a:r>
            <a:r>
              <a:rPr lang="ar-SA" sz="2800" dirty="0" smtClean="0"/>
              <a:t>.</a:t>
            </a:r>
            <a:endParaRPr lang="ar-SA" sz="2800" dirty="0"/>
          </a:p>
        </p:txBody>
      </p:sp>
      <p:sp>
        <p:nvSpPr>
          <p:cNvPr id="2" name="مستطيل 1"/>
          <p:cNvSpPr/>
          <p:nvPr/>
        </p:nvSpPr>
        <p:spPr>
          <a:xfrm>
            <a:off x="1532587" y="262458"/>
            <a:ext cx="67155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525"/>
              </a:spcBef>
              <a:spcAft>
                <a:spcPts val="0"/>
              </a:spcAft>
              <a:buClr>
                <a:srgbClr val="20539F"/>
              </a:buClr>
              <a:buSzPct val="70000"/>
              <a:tabLst/>
              <a:defRPr/>
            </a:pPr>
            <a:r>
              <a:rPr lang="ar-SA" sz="3200" b="1" dirty="0" smtClean="0">
                <a:solidFill>
                  <a:srgbClr val="0070C0"/>
                </a:solidFill>
                <a:latin typeface="Calibri"/>
              </a:rPr>
              <a:t>1. البرنامج التمهيدي </a:t>
            </a:r>
            <a:r>
              <a:rPr lang="en-US" sz="3200" b="1" dirty="0" smtClean="0">
                <a:solidFill>
                  <a:srgbClr val="0070C0"/>
                </a:solidFill>
              </a:rPr>
              <a:t>PROGRAMMING</a:t>
            </a:r>
            <a:endParaRPr lang="ar-SA" sz="3200" b="1" dirty="0">
              <a:solidFill>
                <a:srgbClr val="0070C0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374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766" y="379072"/>
            <a:ext cx="7607282" cy="702753"/>
          </a:xfrm>
        </p:spPr>
        <p:txBody>
          <a:bodyPr/>
          <a:lstStyle/>
          <a:p>
            <a:pPr algn="r" rtl="1"/>
            <a:r>
              <a:rPr lang="ar-SA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2. تحديد المشروع </a:t>
            </a:r>
            <a:r>
              <a:rPr lang="es-ES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IDENTIFICATION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354427068"/>
              </p:ext>
            </p:extLst>
          </p:nvPr>
        </p:nvGraphicFramePr>
        <p:xfrm>
          <a:off x="257908" y="1425258"/>
          <a:ext cx="8632875" cy="498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ight Arrow 2"/>
          <p:cNvSpPr/>
          <p:nvPr/>
        </p:nvSpPr>
        <p:spPr>
          <a:xfrm>
            <a:off x="238786" y="3369560"/>
            <a:ext cx="604913" cy="3446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588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612648" y="2240924"/>
            <a:ext cx="8153400" cy="3855076"/>
          </a:xfrm>
        </p:spPr>
        <p:txBody>
          <a:bodyPr/>
          <a:lstStyle/>
          <a:p>
            <a:pPr algn="r" rtl="1"/>
            <a:r>
              <a:rPr lang="ar-SA" dirty="0" smtClean="0"/>
              <a:t> واقعية.</a:t>
            </a:r>
          </a:p>
          <a:p>
            <a:pPr algn="r" rtl="1"/>
            <a:r>
              <a:rPr lang="ar-SA" dirty="0" smtClean="0"/>
              <a:t> يمكن تحويلها الى مشروع له حدود وأهداف.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88310" y="929958"/>
            <a:ext cx="7607282" cy="990600"/>
          </a:xfrm>
        </p:spPr>
        <p:txBody>
          <a:bodyPr/>
          <a:lstStyle/>
          <a:p>
            <a:pPr lvl="0" algn="r" rtl="1"/>
            <a:r>
              <a:rPr lang="ar-SA" dirty="0" smtClean="0">
                <a:solidFill>
                  <a:schemeClr val="bg2">
                    <a:lumMod val="25000"/>
                  </a:schemeClr>
                </a:solidFill>
              </a:rPr>
              <a:t>تحديد المشكلة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Problem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identification </a:t>
            </a:r>
          </a:p>
        </p:txBody>
      </p:sp>
    </p:spTree>
    <p:extLst>
      <p:ext uri="{BB962C8B-B14F-4D97-AF65-F5344CB8AC3E}">
        <p14:creationId xmlns="" xmlns:p14="http://schemas.microsoft.com/office/powerpoint/2010/main" val="94516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6834" y="486610"/>
            <a:ext cx="6117464" cy="715855"/>
          </a:xfrm>
        </p:spPr>
        <p:txBody>
          <a:bodyPr/>
          <a:lstStyle/>
          <a:p>
            <a:pPr lvl="0" algn="r" rtl="1"/>
            <a:r>
              <a:rPr lang="ar-SA" dirty="0" smtClean="0">
                <a:solidFill>
                  <a:srgbClr val="0070C0"/>
                </a:solidFill>
              </a:rPr>
              <a:t>تحديد المشكلة </a:t>
            </a:r>
            <a:r>
              <a:rPr lang="en-US" dirty="0" smtClean="0">
                <a:solidFill>
                  <a:srgbClr val="0070C0"/>
                </a:solidFill>
              </a:rPr>
              <a:t>Problem </a:t>
            </a:r>
            <a:r>
              <a:rPr lang="en-US" dirty="0">
                <a:solidFill>
                  <a:srgbClr val="0070C0"/>
                </a:solidFill>
              </a:rPr>
              <a:t>identification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91745441"/>
              </p:ext>
            </p:extLst>
          </p:nvPr>
        </p:nvGraphicFramePr>
        <p:xfrm>
          <a:off x="850005" y="1867439"/>
          <a:ext cx="7624293" cy="388941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880038"/>
                <a:gridCol w="1880038"/>
                <a:gridCol w="2032645"/>
                <a:gridCol w="1831572"/>
              </a:tblGrid>
              <a:tr h="1081823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Problem</a:t>
                      </a:r>
                    </a:p>
                    <a:p>
                      <a:pPr algn="ctr"/>
                      <a:r>
                        <a:rPr lang="ar-SA" sz="2000" dirty="0" smtClean="0"/>
                        <a:t>المشكلة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Time consuming</a:t>
                      </a:r>
                      <a:endParaRPr lang="ar-SA" sz="2000" dirty="0" smtClean="0"/>
                    </a:p>
                    <a:p>
                      <a:pPr algn="ctr"/>
                      <a:r>
                        <a:rPr lang="ar-SA" sz="2000" dirty="0" smtClean="0"/>
                        <a:t>الوقت</a:t>
                      </a:r>
                      <a:r>
                        <a:rPr lang="ar-SA" sz="2000" baseline="0" dirty="0" smtClean="0"/>
                        <a:t> المستغرق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Skills</a:t>
                      </a:r>
                      <a:r>
                        <a:rPr lang="en-GB" sz="2000" baseline="0" dirty="0" smtClean="0"/>
                        <a:t> needed</a:t>
                      </a:r>
                      <a:endParaRPr lang="ar-SA" sz="2000" baseline="0" dirty="0" smtClean="0"/>
                    </a:p>
                    <a:p>
                      <a:pPr algn="ctr"/>
                      <a:r>
                        <a:rPr lang="ar-SA" sz="2000" baseline="0" dirty="0" smtClean="0"/>
                        <a:t>المهارات المطلوبة</a:t>
                      </a: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..…….</a:t>
                      </a:r>
                      <a:endParaRPr lang="en-GB" sz="2000" dirty="0"/>
                    </a:p>
                  </a:txBody>
                  <a:tcPr/>
                </a:tc>
              </a:tr>
              <a:tr h="888642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</a:tr>
              <a:tr h="901521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</a:tr>
              <a:tr h="1017431"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637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brainstorm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109" y="3918296"/>
            <a:ext cx="2303462" cy="197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158766" y="2034855"/>
            <a:ext cx="6531103" cy="159698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s-ES" sz="4000" dirty="0"/>
              <a:t>Select a </a:t>
            </a:r>
            <a:r>
              <a:rPr lang="es-ES" sz="4000" dirty="0" smtClean="0"/>
              <a:t>problem</a:t>
            </a:r>
            <a:endParaRPr lang="ar-SA" sz="4000" dirty="0" smtClean="0"/>
          </a:p>
          <a:p>
            <a:pPr lvl="0" algn="ctr"/>
            <a:r>
              <a:rPr lang="ar-SA" sz="4000" dirty="0" err="1" smtClean="0"/>
              <a:t>إختيار</a:t>
            </a:r>
            <a:r>
              <a:rPr lang="ar-SA" sz="4000" dirty="0" smtClean="0"/>
              <a:t> المشكلة</a:t>
            </a:r>
            <a:endParaRPr lang="es-ES" sz="4000" dirty="0"/>
          </a:p>
        </p:txBody>
      </p:sp>
      <p:sp>
        <p:nvSpPr>
          <p:cNvPr id="7" name="Cloud 6"/>
          <p:cNvSpPr/>
          <p:nvPr/>
        </p:nvSpPr>
        <p:spPr>
          <a:xfrm>
            <a:off x="6182437" y="5303769"/>
            <a:ext cx="2583612" cy="1175580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20 min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331073" y="765283"/>
            <a:ext cx="27867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800" dirty="0" err="1" smtClean="0">
                <a:latin typeface="Calibri" charset="0"/>
              </a:rPr>
              <a:t>Exercise</a:t>
            </a:r>
            <a:r>
              <a:rPr lang="es-ES_tradnl" sz="4800" dirty="0" smtClean="0">
                <a:latin typeface="Calibri" charset="0"/>
              </a:rPr>
              <a:t> 1 </a:t>
            </a:r>
            <a:endParaRPr lang="en-US" sz="4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11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صورة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60" y="888034"/>
            <a:ext cx="5051952" cy="336184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049" y="3902769"/>
            <a:ext cx="25908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3094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7" name="Diagram 3"/>
          <p:cNvGraphicFramePr/>
          <p:nvPr>
            <p:extLst>
              <p:ext uri="{D42A27DB-BD31-4B8C-83A1-F6EECF244321}">
                <p14:modId xmlns="" xmlns:p14="http://schemas.microsoft.com/office/powerpoint/2010/main" val="1225588363"/>
              </p:ext>
            </p:extLst>
          </p:nvPr>
        </p:nvGraphicFramePr>
        <p:xfrm>
          <a:off x="257908" y="1425258"/>
          <a:ext cx="8632875" cy="498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ight Arrow 2"/>
          <p:cNvSpPr/>
          <p:nvPr/>
        </p:nvSpPr>
        <p:spPr>
          <a:xfrm>
            <a:off x="122875" y="3833204"/>
            <a:ext cx="604913" cy="3446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29977" y="511935"/>
            <a:ext cx="7607282" cy="814589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>
            <a:lvl1pPr algn="l" rtl="0" eaLnBrk="1" latinLnBrk="0" hangingPunct="1">
              <a:lnSpc>
                <a:spcPts val="2175"/>
              </a:lnSpc>
              <a:spcBef>
                <a:spcPct val="0"/>
              </a:spcBef>
              <a:buNone/>
              <a:defRPr kumimoji="0" sz="3200" b="1" i="0" kern="1200">
                <a:solidFill>
                  <a:srgbClr val="20539F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r" defTabSz="914400" rtl="1" fontAlgn="auto">
              <a:spcAft>
                <a:spcPts val="0"/>
              </a:spcAft>
            </a:pPr>
            <a:r>
              <a:rPr lang="ar-SA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2. تحديد </a:t>
            </a:r>
            <a:r>
              <a:rPr lang="ar-SA" altLang="en-US" dirty="0" err="1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الإحتياجات</a:t>
            </a:r>
            <a:r>
              <a:rPr lang="ar-SA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 </a:t>
            </a:r>
            <a:r>
              <a:rPr lang="es-ES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IDENTIFICATION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933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612648" y="1180782"/>
            <a:ext cx="8153400" cy="5078572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A" sz="2800" dirty="0"/>
              <a:t>• </a:t>
            </a:r>
            <a:r>
              <a:rPr lang="ar-SA" sz="2800" dirty="0" smtClean="0"/>
              <a:t>من </a:t>
            </a:r>
            <a:r>
              <a:rPr lang="ar-SA" sz="2800" dirty="0"/>
              <a:t>لهم أراء وخبرات ذات علاقة </a:t>
            </a:r>
            <a:r>
              <a:rPr lang="ar-SA" sz="2800" dirty="0" smtClean="0"/>
              <a:t>بالمشروع.</a:t>
            </a:r>
            <a:endParaRPr lang="ar-SA" sz="2800" dirty="0"/>
          </a:p>
          <a:p>
            <a:pPr marL="0" indent="0" algn="r" rtl="1">
              <a:buNone/>
            </a:pPr>
            <a:r>
              <a:rPr lang="ar-SA" sz="2800" dirty="0"/>
              <a:t>• </a:t>
            </a:r>
            <a:r>
              <a:rPr lang="ar-SA" sz="2800" dirty="0" smtClean="0"/>
              <a:t>من يتخذوا </a:t>
            </a:r>
            <a:r>
              <a:rPr lang="ar-SA" sz="2800" dirty="0"/>
              <a:t>قرارات تؤثر على </a:t>
            </a:r>
            <a:r>
              <a:rPr lang="ar-SA" sz="2800" dirty="0" smtClean="0"/>
              <a:t>المشروع.</a:t>
            </a:r>
            <a:endParaRPr lang="ar-SA" sz="2800" dirty="0"/>
          </a:p>
          <a:p>
            <a:pPr marL="0" indent="0" algn="r" rtl="1">
              <a:buNone/>
            </a:pPr>
            <a:r>
              <a:rPr lang="ar-SA" sz="2800" dirty="0"/>
              <a:t>• </a:t>
            </a:r>
            <a:r>
              <a:rPr lang="ar-SA" sz="2800" dirty="0" smtClean="0"/>
              <a:t>من </a:t>
            </a:r>
            <a:r>
              <a:rPr lang="ar-SA" sz="2800" dirty="0"/>
              <a:t>ينفذ تلك </a:t>
            </a:r>
            <a:r>
              <a:rPr lang="ar-SA" sz="2800" dirty="0" smtClean="0"/>
              <a:t>القرارات.</a:t>
            </a:r>
            <a:endParaRPr lang="ar-SA" sz="2800" dirty="0"/>
          </a:p>
          <a:p>
            <a:pPr marL="0" indent="0" algn="r" rtl="1">
              <a:buNone/>
            </a:pPr>
            <a:r>
              <a:rPr lang="ar-SA" sz="2800" dirty="0"/>
              <a:t>• </a:t>
            </a:r>
            <a:r>
              <a:rPr lang="ar-SA" sz="2800" dirty="0" smtClean="0"/>
              <a:t>من </a:t>
            </a:r>
            <a:r>
              <a:rPr lang="ar-SA" sz="2800" dirty="0"/>
              <a:t>يساندوا </a:t>
            </a:r>
            <a:r>
              <a:rPr lang="ar-SA" sz="2800" dirty="0" smtClean="0"/>
              <a:t>المشروع.</a:t>
            </a:r>
            <a:endParaRPr lang="ar-SA" sz="2800" dirty="0"/>
          </a:p>
          <a:p>
            <a:pPr marL="0" indent="0" algn="r" rtl="1">
              <a:buNone/>
            </a:pPr>
            <a:r>
              <a:rPr lang="ar-SA" sz="2800" dirty="0"/>
              <a:t>• </a:t>
            </a:r>
            <a:r>
              <a:rPr lang="ar-SA" sz="2800" dirty="0" smtClean="0"/>
              <a:t>الأشخاص </a:t>
            </a:r>
            <a:r>
              <a:rPr lang="ar-SA" sz="2800" dirty="0"/>
              <a:t>المناسبين الذين لهم تدخل واضح </a:t>
            </a:r>
            <a:r>
              <a:rPr lang="ar-SA" sz="2800" dirty="0" smtClean="0"/>
              <a:t>بالمشروع.</a:t>
            </a:r>
            <a:endParaRPr lang="ar-SA" sz="2800" dirty="0"/>
          </a:p>
          <a:p>
            <a:pPr marL="0" indent="0" algn="r" rtl="1">
              <a:buNone/>
            </a:pPr>
            <a:r>
              <a:rPr lang="ar-SA" sz="2800" dirty="0"/>
              <a:t>• </a:t>
            </a:r>
            <a:r>
              <a:rPr lang="ar-SA" sz="2800" dirty="0" smtClean="0"/>
              <a:t>من </a:t>
            </a:r>
            <a:r>
              <a:rPr lang="ar-SA" sz="2800" dirty="0"/>
              <a:t>يكونوا عرضة </a:t>
            </a:r>
            <a:r>
              <a:rPr lang="ar-SA" sz="2800" dirty="0" smtClean="0"/>
              <a:t>لأي </a:t>
            </a:r>
            <a:r>
              <a:rPr lang="ar-SA" sz="2800" dirty="0"/>
              <a:t>تهديد من </a:t>
            </a:r>
            <a:r>
              <a:rPr lang="ar-SA" sz="2800" dirty="0" smtClean="0"/>
              <a:t>المشروع.</a:t>
            </a:r>
          </a:p>
          <a:p>
            <a:pPr marL="0" indent="0" algn="ctr" rtl="1">
              <a:buNone/>
            </a:pPr>
            <a:r>
              <a:rPr lang="ar-SA" sz="4800" b="1" dirty="0" smtClean="0">
                <a:solidFill>
                  <a:srgbClr val="C00000"/>
                </a:solidFill>
              </a:rPr>
              <a:t>«كل من يؤثر أو يتأثر بالمشروع»</a:t>
            </a:r>
            <a:endParaRPr lang="ar-SA" sz="4800" b="1" dirty="0">
              <a:solidFill>
                <a:srgbClr val="C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58766" y="434658"/>
            <a:ext cx="7607282" cy="990600"/>
          </a:xfrm>
        </p:spPr>
        <p:txBody>
          <a:bodyPr/>
          <a:lstStyle/>
          <a:p>
            <a:pPr lvl="0" algn="r" rtl="1"/>
            <a:r>
              <a:rPr lang="ar-SA" dirty="0" smtClean="0"/>
              <a:t>أصحاب المصلحة  </a:t>
            </a:r>
            <a:r>
              <a:rPr lang="nb-NO" dirty="0" smtClean="0"/>
              <a:t> Stakeholders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665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766" y="434658"/>
            <a:ext cx="7607282" cy="990600"/>
          </a:xfrm>
        </p:spPr>
        <p:txBody>
          <a:bodyPr/>
          <a:lstStyle/>
          <a:p>
            <a:pPr lvl="0"/>
            <a:r>
              <a:rPr lang="nb-NO" dirty="0"/>
              <a:t>Stakeholder </a:t>
            </a:r>
            <a:r>
              <a:rPr lang="nb-NO" dirty="0" smtClean="0"/>
              <a:t>analysis</a:t>
            </a:r>
            <a:r>
              <a:rPr lang="ar-SA" dirty="0" smtClean="0"/>
              <a:t> تحليل أصحاب المصلحة  </a:t>
            </a:r>
            <a:r>
              <a:rPr lang="nb-NO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279966" y="1780981"/>
            <a:ext cx="858406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3200" dirty="0"/>
              <a:t>• </a:t>
            </a:r>
            <a:r>
              <a:rPr lang="ar-SA" sz="3200" dirty="0" smtClean="0"/>
              <a:t>تحديد </a:t>
            </a:r>
            <a:r>
              <a:rPr lang="ar-SA" sz="3200" dirty="0"/>
              <a:t>من هم </a:t>
            </a:r>
            <a:r>
              <a:rPr lang="ar-SA" sz="3200" dirty="0" smtClean="0"/>
              <a:t>أصحاب المصلحة بالمشروع.</a:t>
            </a:r>
            <a:endParaRPr lang="ar-SA" sz="3200" dirty="0"/>
          </a:p>
          <a:p>
            <a:pPr algn="r" rtl="1">
              <a:lnSpc>
                <a:spcPct val="150000"/>
              </a:lnSpc>
            </a:pPr>
            <a:r>
              <a:rPr lang="ar-SA" sz="3000" dirty="0"/>
              <a:t>• تحديد أدوار أصحاب </a:t>
            </a:r>
            <a:r>
              <a:rPr lang="ar-SA" sz="3000" dirty="0" smtClean="0"/>
              <a:t>المصلحة وكيف يؤثرون </a:t>
            </a:r>
            <a:r>
              <a:rPr lang="ar-SA" sz="3000" dirty="0"/>
              <a:t>ويتأثرون </a:t>
            </a:r>
            <a:r>
              <a:rPr lang="ar-SA" sz="3000" dirty="0" smtClean="0"/>
              <a:t>بالمشروع.</a:t>
            </a:r>
          </a:p>
          <a:p>
            <a:pPr algn="r" rtl="1">
              <a:lnSpc>
                <a:spcPct val="150000"/>
              </a:lnSpc>
            </a:pPr>
            <a:r>
              <a:rPr lang="ar-SA" sz="3200" dirty="0" smtClean="0"/>
              <a:t>• من سيكون مؤثرا ايجابيا أو سلبيا على سير المشروع.</a:t>
            </a:r>
          </a:p>
          <a:p>
            <a:pPr algn="r" rtl="1">
              <a:lnSpc>
                <a:spcPct val="150000"/>
              </a:lnSpc>
            </a:pPr>
            <a:r>
              <a:rPr lang="ar-SA" sz="3200" dirty="0" smtClean="0"/>
              <a:t>• </a:t>
            </a:r>
            <a:r>
              <a:rPr lang="ar-SA" sz="3200" dirty="0"/>
              <a:t>تحديد شكل التواصل </a:t>
            </a:r>
            <a:r>
              <a:rPr lang="ar-SA" sz="3200" dirty="0" smtClean="0"/>
              <a:t>مع أصحاب المصلحة.</a:t>
            </a:r>
            <a:endParaRPr lang="ar-SA" sz="3200" dirty="0"/>
          </a:p>
        </p:txBody>
      </p:sp>
    </p:spTree>
    <p:extLst>
      <p:ext uri="{BB962C8B-B14F-4D97-AF65-F5344CB8AC3E}">
        <p14:creationId xmlns="" xmlns:p14="http://schemas.microsoft.com/office/powerpoint/2010/main" val="165312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766" y="228600"/>
            <a:ext cx="7607282" cy="793285"/>
          </a:xfrm>
        </p:spPr>
        <p:txBody>
          <a:bodyPr/>
          <a:lstStyle/>
          <a:p>
            <a:pPr lvl="0"/>
            <a:r>
              <a:rPr lang="nb-NO" dirty="0" smtClean="0"/>
              <a:t>Stakeholder analysis (example)</a:t>
            </a:r>
            <a:br>
              <a:rPr lang="nb-NO" dirty="0" smtClean="0"/>
            </a:b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522723"/>
              </p:ext>
            </p:extLst>
          </p:nvPr>
        </p:nvGraphicFramePr>
        <p:xfrm>
          <a:off x="180304" y="1034764"/>
          <a:ext cx="8834907" cy="5081308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2060619"/>
                <a:gridCol w="1918953"/>
                <a:gridCol w="2719976"/>
                <a:gridCol w="2135359"/>
              </a:tblGrid>
              <a:tr h="630949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action to address stakeholders </a:t>
                      </a:r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كيفية التواصل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Role in Preparation Process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(دوره</a:t>
                      </a:r>
                      <a:r>
                        <a:rPr lang="ar-SA" sz="14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في التأثير على المشروع</a:t>
                      </a:r>
                      <a:r>
                        <a:rPr lang="ar-SA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Interest and how affected by the </a:t>
                      </a:r>
                      <a:r>
                        <a:rPr lang="en-US" sz="1600" dirty="0" smtClean="0">
                          <a:effectLst/>
                        </a:rPr>
                        <a:t>issue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dirty="0" smtClean="0">
                          <a:effectLst/>
                        </a:rPr>
                        <a:t>(كيف يستفيد أو يتأثر</a:t>
                      </a:r>
                      <a:r>
                        <a:rPr lang="ar-SA" sz="2000" baseline="0" dirty="0" smtClean="0">
                          <a:effectLst/>
                        </a:rPr>
                        <a:t>)</a:t>
                      </a:r>
                      <a:endParaRPr lang="en-US" sz="2000" dirty="0" smtClean="0">
                        <a:effectLst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Stake </a:t>
                      </a:r>
                      <a:r>
                        <a:rPr lang="en-US" sz="1600" dirty="0" smtClean="0">
                          <a:effectLst/>
                        </a:rPr>
                        <a:t>holder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dirty="0" smtClean="0">
                          <a:effectLst/>
                          <a:latin typeface="Calibri" panose="020F0502020204030204" pitchFamily="34" charset="0"/>
                        </a:rPr>
                        <a:t>صاحب </a:t>
                      </a:r>
                      <a:r>
                        <a:rPr lang="ar-SA" sz="2000" baseline="0" dirty="0" smtClean="0">
                          <a:effectLst/>
                          <a:latin typeface="Calibri" panose="020F0502020204030204" pitchFamily="34" charset="0"/>
                        </a:rPr>
                        <a:t>المصلحة</a:t>
                      </a:r>
                      <a:endParaRPr lang="en-US" sz="2000" dirty="0" smtClean="0">
                        <a:effectLst/>
                      </a:endParaRPr>
                    </a:p>
                  </a:txBody>
                  <a:tcPr marL="37348" marR="37348" marT="0" marB="0"/>
                </a:tc>
              </a:tr>
              <a:tr h="1524794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>
                          <a:effectLst/>
                        </a:rPr>
                        <a:t>-engage and consult through organizational briefings, meetings, </a:t>
                      </a:r>
                      <a:r>
                        <a:rPr lang="en-US" sz="1600" b="0" dirty="0" smtClean="0">
                          <a:effectLst/>
                        </a:rPr>
                        <a:t>presentations</a:t>
                      </a:r>
                    </a:p>
                    <a:p>
                      <a:pPr algn="r" rtl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16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مقابلة،</a:t>
                      </a:r>
                      <a:r>
                        <a:rPr lang="ar-SA" sz="16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عروض،  تقارير، .....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- Budget </a:t>
                      </a:r>
                      <a:r>
                        <a:rPr lang="en-US" sz="1600" b="0" dirty="0" smtClean="0">
                          <a:effectLst/>
                        </a:rPr>
                        <a:t>allocation</a:t>
                      </a:r>
                      <a:endParaRPr lang="en-US" sz="1600" b="1" dirty="0">
                        <a:effectLst/>
                      </a:endParaRPr>
                    </a:p>
                    <a:p>
                      <a:pPr marL="285750" indent="-28575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600" b="0" dirty="0" smtClean="0">
                          <a:effectLst/>
                        </a:rPr>
                        <a:t>Strategy</a:t>
                      </a:r>
                      <a:endParaRPr lang="ar-SA" sz="1600" b="1" dirty="0" smtClean="0">
                        <a:effectLst/>
                      </a:endParaRPr>
                    </a:p>
                    <a:p>
                      <a:pPr marL="285750" indent="-28575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n-US" sz="1600" b="0" dirty="0" smtClean="0">
                          <a:effectLst/>
                        </a:rPr>
                        <a:t>motivation </a:t>
                      </a:r>
                      <a:endParaRPr lang="ar-SA" sz="1600" b="0" dirty="0" smtClean="0">
                        <a:effectLst/>
                      </a:endParaRPr>
                    </a:p>
                    <a:p>
                      <a:pPr marL="0" marR="0" indent="-28575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ar-SA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تحديد الميزانية</a:t>
                      </a:r>
                    </a:p>
                    <a:p>
                      <a:pPr marL="0" marR="0" indent="-28575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ar-SA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وضع </a:t>
                      </a:r>
                      <a:r>
                        <a:rPr kumimoji="0" lang="ar-SA" sz="16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الإستراتيجية</a:t>
                      </a:r>
                      <a:r>
                        <a:rPr kumimoji="0" lang="ar-SA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-285750" algn="just" rtl="1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kumimoji="0" lang="ar-SA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الحوافز</a:t>
                      </a:r>
                      <a:endParaRPr kumimoji="0" lang="en-US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- Enhancement of </a:t>
                      </a:r>
                      <a:r>
                        <a:rPr lang="en-US" sz="1600" b="0" dirty="0">
                          <a:effectLst/>
                        </a:rPr>
                        <a:t>Performance </a:t>
                      </a:r>
                      <a:endParaRPr lang="en-US" sz="1600" b="0" dirty="0" smtClean="0">
                        <a:effectLst/>
                      </a:endParaRPr>
                    </a:p>
                    <a:p>
                      <a:pPr algn="just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0" dirty="0" smtClean="0">
                          <a:effectLst/>
                        </a:rPr>
                        <a:t>- Rise of University </a:t>
                      </a:r>
                      <a:r>
                        <a:rPr lang="en-US" sz="1600" b="0" dirty="0">
                          <a:effectLst/>
                        </a:rPr>
                        <a:t>output and </a:t>
                      </a:r>
                      <a:r>
                        <a:rPr lang="en-US" sz="1600" b="0" dirty="0" smtClean="0">
                          <a:effectLst/>
                        </a:rPr>
                        <a:t>rank</a:t>
                      </a:r>
                    </a:p>
                    <a:p>
                      <a:pPr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effectLst/>
                        </a:rPr>
                        <a:t> - تحسين الأداء الإداري</a:t>
                      </a:r>
                    </a:p>
                    <a:p>
                      <a:pPr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b="1" baseline="0" dirty="0" smtClean="0">
                          <a:effectLst/>
                        </a:rPr>
                        <a:t> -تحسين المخرجات </a:t>
                      </a:r>
                      <a:endParaRPr lang="ar-LY" sz="1600" b="1" baseline="0" dirty="0" smtClean="0">
                        <a:effectLst/>
                      </a:endParaRPr>
                    </a:p>
                    <a:p>
                      <a:pPr algn="just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LY" sz="1600" b="1" baseline="0" dirty="0" smtClean="0">
                          <a:effectLst/>
                        </a:rPr>
                        <a:t>- </a:t>
                      </a:r>
                      <a:r>
                        <a:rPr lang="ar-SA" sz="1600" b="1" baseline="0" dirty="0" smtClean="0">
                          <a:effectLst/>
                        </a:rPr>
                        <a:t>تصنيف الجامعة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University top </a:t>
                      </a:r>
                      <a:r>
                        <a:rPr lang="en-US" sz="2000" dirty="0" smtClean="0">
                          <a:effectLst/>
                        </a:rPr>
                        <a:t>management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الإدارة</a:t>
                      </a:r>
                      <a:r>
                        <a:rPr lang="ar-SA" sz="2000" b="1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العليا للجامعة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</a:tr>
              <a:tr h="1195108">
                <a:tc>
                  <a:txBody>
                    <a:bodyPr/>
                    <a:lstStyle/>
                    <a:p>
                      <a:pPr algn="r" rtl="1"/>
                      <a:r>
                        <a:rPr lang="ar-LY" b="0" dirty="0" smtClean="0"/>
                        <a:t>ورشة</a:t>
                      </a:r>
                      <a:r>
                        <a:rPr lang="ar-LY" b="0" baseline="0" dirty="0" smtClean="0"/>
                        <a:t> عمل</a:t>
                      </a:r>
                    </a:p>
                    <a:p>
                      <a:pPr algn="r" rtl="1"/>
                      <a:r>
                        <a:rPr lang="ar-LY" b="0" baseline="0" dirty="0" smtClean="0"/>
                        <a:t>مقابلة</a:t>
                      </a:r>
                    </a:p>
                    <a:p>
                      <a:pPr algn="r" rtl="1"/>
                      <a:r>
                        <a:rPr lang="ar-LY" b="0" baseline="0" dirty="0" smtClean="0"/>
                        <a:t>مطوية</a:t>
                      </a:r>
                      <a:endParaRPr lang="en-US" b="0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LY" dirty="0" smtClean="0"/>
                        <a:t> التدريب</a:t>
                      </a:r>
                      <a:r>
                        <a:rPr kumimoji="0" lang="en-US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dirty="0" smtClean="0"/>
                        <a:t> </a:t>
                      </a:r>
                      <a:endParaRPr lang="ar-LY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LY" dirty="0" smtClean="0"/>
                        <a:t>-</a:t>
                      </a:r>
                      <a:r>
                        <a:rPr lang="ar-LY" baseline="0" dirty="0" smtClean="0"/>
                        <a:t> </a:t>
                      </a:r>
                      <a:r>
                        <a:rPr lang="ar-LY" dirty="0" smtClean="0"/>
                        <a:t>وضع البرامج</a:t>
                      </a:r>
                    </a:p>
                    <a:p>
                      <a:pPr algn="r"/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ar-LY" dirty="0" smtClean="0"/>
                        <a:t>- تحسين الاداء</a:t>
                      </a:r>
                    </a:p>
                    <a:p>
                      <a:pPr algn="r"/>
                      <a:r>
                        <a:rPr lang="ar-LY" dirty="0" smtClean="0"/>
                        <a:t>- فرص عمل</a:t>
                      </a:r>
                    </a:p>
                    <a:p>
                      <a:pPr algn="r"/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Information </a:t>
                      </a:r>
                      <a:r>
                        <a:rPr lang="en-US" sz="1600" dirty="0" smtClean="0">
                          <a:effectLst/>
                        </a:rPr>
                        <a:t>center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b="1" baseline="0" dirty="0" smtClean="0">
                          <a:effectLst/>
                          <a:latin typeface="Calibri" panose="020F0502020204030204" pitchFamily="34" charset="0"/>
                        </a:rPr>
                        <a:t>مركز المعلومات</a:t>
                      </a:r>
                      <a:endParaRPr lang="en-US" sz="1600" b="1" dirty="0" smtClean="0">
                        <a:effectLst/>
                      </a:endParaRPr>
                    </a:p>
                  </a:txBody>
                  <a:tcPr marL="37348" marR="37348" marT="0" marB="0"/>
                </a:tc>
              </a:tr>
              <a:tr h="10664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Academic and non- academic  </a:t>
                      </a:r>
                      <a:r>
                        <a:rPr lang="en-US" sz="2000" dirty="0" smtClean="0">
                          <a:effectLst/>
                        </a:rPr>
                        <a:t>Staff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الموظفون </a:t>
                      </a:r>
                      <a:r>
                        <a:rPr lang="ar-SA" sz="2000" b="1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والأكادميون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مستطيل 2"/>
          <p:cNvSpPr/>
          <p:nvPr/>
        </p:nvSpPr>
        <p:spPr>
          <a:xfrm>
            <a:off x="6632373" y="228600"/>
            <a:ext cx="2286000" cy="39594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1" fontAlgn="auto" hangingPunct="1">
              <a:lnSpc>
                <a:spcPts val="2175"/>
              </a:lnSpc>
              <a:spcAft>
                <a:spcPts val="0"/>
              </a:spcAft>
            </a:pPr>
            <a:r>
              <a:rPr lang="ar-SA" sz="2400" b="1" dirty="0">
                <a:solidFill>
                  <a:srgbClr val="20539F"/>
                </a:solidFill>
                <a:latin typeface="Calibri"/>
                <a:ea typeface="+mj-ea"/>
              </a:rPr>
              <a:t>الادارة الالكترونية</a:t>
            </a:r>
            <a:endParaRPr lang="en-US" sz="2400" b="1" dirty="0">
              <a:solidFill>
                <a:srgbClr val="20539F"/>
              </a:solidFill>
              <a:latin typeface="Calibri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892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dirty="0">
                <a:latin typeface="Futura" pitchFamily="1" charset="0"/>
                <a:sym typeface="Futura" pitchFamily="1" charset="0"/>
              </a:rPr>
              <a:t>EXERCISE </a:t>
            </a:r>
            <a:r>
              <a:rPr lang="es-ES" altLang="en-US" dirty="0" smtClean="0">
                <a:latin typeface="Futura" pitchFamily="1" charset="0"/>
                <a:sym typeface="Futura" pitchFamily="1" charset="0"/>
              </a:rPr>
              <a:t>2</a:t>
            </a:r>
            <a:endParaRPr lang="en-US" dirty="0"/>
          </a:p>
        </p:txBody>
      </p:sp>
      <p:sp>
        <p:nvSpPr>
          <p:cNvPr id="4" name="Título 1"/>
          <p:cNvSpPr txBox="1">
            <a:spLocks/>
          </p:cNvSpPr>
          <p:nvPr/>
        </p:nvSpPr>
        <p:spPr bwMode="auto">
          <a:xfrm>
            <a:off x="-847872" y="1486144"/>
            <a:ext cx="8229600" cy="627062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>
            <a:lvl1pPr algn="l" rtl="0" eaLnBrk="1" latinLnBrk="0" hangingPunct="1">
              <a:lnSpc>
                <a:spcPts val="2175"/>
              </a:lnSpc>
              <a:spcBef>
                <a:spcPct val="0"/>
              </a:spcBef>
              <a:buNone/>
              <a:defRPr kumimoji="0" sz="3200" b="1" i="0" kern="1200">
                <a:solidFill>
                  <a:srgbClr val="20539F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 fontAlgn="auto">
              <a:spcAft>
                <a:spcPts val="0"/>
              </a:spcAft>
            </a:pPr>
            <a:endParaRPr lang="es-ES" altLang="en-US" dirty="0" smtClean="0">
              <a:latin typeface="Futura" pitchFamily="1" charset="0"/>
              <a:sym typeface="Futura" pitchFamily="1" charset="0"/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360363" y="1425258"/>
            <a:ext cx="8229600" cy="4897205"/>
          </a:xfrm>
          <a:prstGeom prst="rect">
            <a:avLst/>
          </a:prstGeom>
        </p:spPr>
        <p:txBody>
          <a:bodyPr vert="horz" lIns="0" tIns="0" bIns="0">
            <a:noAutofit/>
          </a:bodyPr>
          <a:lstStyle>
            <a:lvl1pPr marL="213122" indent="-213122" algn="l" rtl="0" eaLnBrk="1" latinLnBrk="0" hangingPunct="1">
              <a:lnSpc>
                <a:spcPct val="150000"/>
              </a:lnSpc>
              <a:spcBef>
                <a:spcPts val="525"/>
              </a:spcBef>
              <a:buClr>
                <a:srgbClr val="20539F"/>
              </a:buClr>
              <a:buSzPct val="70000"/>
              <a:buFont typeface="Wingdings" charset="2"/>
              <a:buChar char=""/>
              <a:defRPr kumimoji="0" sz="36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80060" indent="-205740" algn="l" rtl="0" eaLnBrk="1" latinLnBrk="0" hangingPunct="1">
              <a:lnSpc>
                <a:spcPct val="150000"/>
              </a:lnSpc>
              <a:spcBef>
                <a:spcPts val="413"/>
              </a:spcBef>
              <a:buClr>
                <a:schemeClr val="accent5">
                  <a:lumMod val="75000"/>
                </a:schemeClr>
              </a:buClr>
              <a:buSzPct val="70000"/>
              <a:buFont typeface="Wingdings 2"/>
              <a:buChar char=""/>
              <a:defRPr kumimoji="0" sz="36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685800" indent="-171450" algn="l" rtl="0" eaLnBrk="1" latinLnBrk="0" hangingPunct="1">
              <a:lnSpc>
                <a:spcPct val="150000"/>
              </a:lnSpc>
              <a:spcBef>
                <a:spcPts val="375"/>
              </a:spcBef>
              <a:buClr>
                <a:srgbClr val="20539F"/>
              </a:buClr>
              <a:buSzPct val="75000"/>
              <a:buFont typeface="Wingdings"/>
              <a:buChar char=""/>
              <a:defRPr kumimoji="0" sz="28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28700" indent="-171450" algn="l" rtl="0" eaLnBrk="1" latinLnBrk="0" hangingPunct="1">
              <a:lnSpc>
                <a:spcPct val="150000"/>
              </a:lnSpc>
              <a:spcBef>
                <a:spcPts val="300"/>
              </a:spcBef>
              <a:buClr>
                <a:schemeClr val="accent5">
                  <a:lumMod val="75000"/>
                </a:schemeClr>
              </a:buClr>
              <a:buSzPct val="85000"/>
              <a:buFont typeface="Wingdings"/>
              <a:buChar char=""/>
              <a:defRPr kumimoji="0" sz="24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171450" algn="l" rtl="0" eaLnBrk="1" latinLnBrk="0" hangingPunct="1">
              <a:lnSpc>
                <a:spcPct val="150000"/>
              </a:lnSpc>
              <a:spcBef>
                <a:spcPts val="3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400" b="0" i="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577340" indent="-17145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83080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88820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7145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fontAlgn="auto">
              <a:spcAft>
                <a:spcPts val="0"/>
              </a:spcAft>
              <a:buNone/>
            </a:pPr>
            <a:r>
              <a:rPr lang="es-ES_tradnl" altLang="en-US" sz="2800" dirty="0" err="1" smtClean="0">
                <a:latin typeface="Futura" pitchFamily="1" charset="0"/>
              </a:rPr>
              <a:t>Brainstorm</a:t>
            </a:r>
            <a:r>
              <a:rPr lang="es-ES_tradnl" altLang="en-US" sz="2800" dirty="0" smtClean="0">
                <a:latin typeface="Futura" pitchFamily="1" charset="0"/>
              </a:rPr>
              <a:t> a </a:t>
            </a:r>
            <a:r>
              <a:rPr lang="es-ES_tradnl" altLang="en-US" sz="2800" dirty="0" err="1" smtClean="0">
                <a:latin typeface="Futura" pitchFamily="1" charset="0"/>
              </a:rPr>
              <a:t>primary</a:t>
            </a:r>
            <a:r>
              <a:rPr lang="es-ES_tradnl" altLang="en-US" sz="2800" dirty="0" smtClean="0">
                <a:latin typeface="Futura" pitchFamily="1" charset="0"/>
              </a:rPr>
              <a:t> </a:t>
            </a:r>
            <a:r>
              <a:rPr lang="es-ES_tradnl" altLang="en-US" sz="2800" dirty="0" err="1" smtClean="0">
                <a:latin typeface="Futura" pitchFamily="1" charset="0"/>
              </a:rPr>
              <a:t>list</a:t>
            </a:r>
            <a:r>
              <a:rPr lang="es-ES_tradnl" altLang="en-US" sz="2800" dirty="0" smtClean="0">
                <a:latin typeface="Futura" pitchFamily="1" charset="0"/>
              </a:rPr>
              <a:t> of </a:t>
            </a:r>
            <a:r>
              <a:rPr lang="es-ES_tradnl" altLang="en-US" sz="2800" dirty="0" err="1" smtClean="0">
                <a:latin typeface="Futura" pitchFamily="1" charset="0"/>
              </a:rPr>
              <a:t>potential</a:t>
            </a:r>
            <a:r>
              <a:rPr lang="es-ES_tradnl" altLang="en-US" sz="2800" dirty="0" smtClean="0">
                <a:latin typeface="Futura" pitchFamily="1" charset="0"/>
              </a:rPr>
              <a:t> </a:t>
            </a:r>
            <a:r>
              <a:rPr lang="es-ES_tradnl" altLang="en-US" sz="2800" dirty="0" err="1" smtClean="0">
                <a:latin typeface="Futura" pitchFamily="1" charset="0"/>
              </a:rPr>
              <a:t>external</a:t>
            </a:r>
            <a:r>
              <a:rPr lang="es-ES_tradnl" altLang="en-US" sz="2800" dirty="0" smtClean="0">
                <a:latin typeface="Futura" pitchFamily="1" charset="0"/>
              </a:rPr>
              <a:t> and, </a:t>
            </a:r>
            <a:r>
              <a:rPr lang="es-ES_tradnl" altLang="en-US" sz="2800" dirty="0" err="1" smtClean="0">
                <a:latin typeface="Futura" pitchFamily="1" charset="0"/>
              </a:rPr>
              <a:t>internal</a:t>
            </a:r>
            <a:r>
              <a:rPr lang="es-ES_tradnl" altLang="en-US" sz="2800" dirty="0" smtClean="0">
                <a:latin typeface="Futura" pitchFamily="1" charset="0"/>
              </a:rPr>
              <a:t> </a:t>
            </a:r>
            <a:r>
              <a:rPr lang="es-ES_tradnl" altLang="en-US" sz="2800" dirty="0" err="1" smtClean="0">
                <a:latin typeface="Futura" pitchFamily="1" charset="0"/>
              </a:rPr>
              <a:t>stakeholders</a:t>
            </a:r>
            <a:endParaRPr lang="es-ES_tradnl" altLang="en-US" sz="2800" dirty="0" smtClean="0">
              <a:latin typeface="Futura" pitchFamily="1" charset="0"/>
            </a:endParaRPr>
          </a:p>
          <a:p>
            <a:pPr marL="0" indent="0" algn="ctr" defTabSz="914400" fontAlgn="auto">
              <a:spcAft>
                <a:spcPts val="0"/>
              </a:spcAft>
              <a:buNone/>
            </a:pPr>
            <a:r>
              <a:rPr lang="ar-SA" sz="3200" b="1" dirty="0" smtClean="0"/>
              <a:t>حدد أصحاب </a:t>
            </a:r>
            <a:r>
              <a:rPr lang="ar-SA" sz="3200" b="1" dirty="0"/>
              <a:t>المصلحة </a:t>
            </a:r>
            <a:r>
              <a:rPr lang="ar-SA" sz="3200" b="1" dirty="0" smtClean="0"/>
              <a:t>للمشروع</a:t>
            </a:r>
            <a:endParaRPr lang="es-ES_tradnl" altLang="en-US" sz="3200" b="1" dirty="0" smtClean="0">
              <a:latin typeface="Futura" pitchFamily="1" charset="0"/>
            </a:endParaRPr>
          </a:p>
          <a:p>
            <a:pPr marL="0" indent="0" algn="ctr" defTabSz="914400" fontAlgn="auto">
              <a:spcAft>
                <a:spcPts val="0"/>
              </a:spcAft>
              <a:buNone/>
            </a:pPr>
            <a:endParaRPr lang="es-ES" altLang="en-US" sz="2800" dirty="0" smtClean="0">
              <a:latin typeface="Futura" pitchFamily="1" charset="0"/>
            </a:endParaRPr>
          </a:p>
        </p:txBody>
      </p:sp>
      <p:pic>
        <p:nvPicPr>
          <p:cNvPr id="6" name="Imagen 3" descr="brainstorm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999" y="4516682"/>
            <a:ext cx="23495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loud 2"/>
          <p:cNvSpPr/>
          <p:nvPr/>
        </p:nvSpPr>
        <p:spPr>
          <a:xfrm>
            <a:off x="6306226" y="4506875"/>
            <a:ext cx="2593075" cy="1716258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15 min</a:t>
            </a:r>
            <a:endParaRPr lang="en-US" sz="4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388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30231663"/>
              </p:ext>
            </p:extLst>
          </p:nvPr>
        </p:nvGraphicFramePr>
        <p:xfrm>
          <a:off x="103031" y="1021885"/>
          <a:ext cx="8912180" cy="4304799"/>
        </p:xfrm>
        <a:graphic>
          <a:graphicData uri="http://schemas.openxmlformats.org/drawingml/2006/table">
            <a:tbl>
              <a:tblPr rtl="1" firstRow="1" firstCol="1" bandRow="1">
                <a:tableStyleId>{BC89EF96-8CEA-46FF-86C4-4CE0E7609802}</a:tableStyleId>
              </a:tblPr>
              <a:tblGrid>
                <a:gridCol w="2060619"/>
                <a:gridCol w="1918953"/>
                <a:gridCol w="2719976"/>
                <a:gridCol w="2212632"/>
              </a:tblGrid>
              <a:tr h="630949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kumimoji="0"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Possible action to address stakeholders </a:t>
                      </a:r>
                      <a:r>
                        <a:rPr kumimoji="0" lang="en-US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interests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16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كيفية التواصل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Role in Preparation Process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(دوره</a:t>
                      </a:r>
                      <a:r>
                        <a:rPr lang="ar-SA" sz="1400" baseline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في التأثير على المشروع</a:t>
                      </a:r>
                      <a:r>
                        <a:rPr lang="ar-SA" sz="14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Interest and how affected by the </a:t>
                      </a:r>
                      <a:r>
                        <a:rPr lang="en-US" sz="1600" dirty="0" smtClean="0">
                          <a:effectLst/>
                        </a:rPr>
                        <a:t>issue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dirty="0" smtClean="0">
                          <a:effectLst/>
                        </a:rPr>
                        <a:t>(كيف يستفيد أو يتأثر</a:t>
                      </a:r>
                      <a:r>
                        <a:rPr lang="ar-SA" sz="2000" baseline="0" dirty="0" smtClean="0">
                          <a:effectLst/>
                        </a:rPr>
                        <a:t>)</a:t>
                      </a:r>
                      <a:endParaRPr lang="en-US" sz="2000" dirty="0" smtClean="0">
                        <a:effectLst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Stake </a:t>
                      </a:r>
                      <a:r>
                        <a:rPr lang="en-US" sz="1600" dirty="0" smtClean="0">
                          <a:effectLst/>
                        </a:rPr>
                        <a:t>holder</a:t>
                      </a:r>
                    </a:p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ar-SA" sz="2000" dirty="0" smtClean="0">
                          <a:effectLst/>
                          <a:latin typeface="Calibri" panose="020F0502020204030204" pitchFamily="34" charset="0"/>
                        </a:rPr>
                        <a:t>صاحب </a:t>
                      </a:r>
                      <a:r>
                        <a:rPr lang="ar-SA" sz="2000" baseline="0" dirty="0" smtClean="0">
                          <a:effectLst/>
                          <a:latin typeface="Calibri" panose="020F0502020204030204" pitchFamily="34" charset="0"/>
                        </a:rPr>
                        <a:t>المصلحة</a:t>
                      </a:r>
                      <a:endParaRPr lang="en-US" sz="2000" dirty="0" smtClean="0">
                        <a:effectLst/>
                      </a:endParaRPr>
                    </a:p>
                  </a:txBody>
                  <a:tcPr marL="37348" marR="37348" marT="0" marB="0"/>
                </a:tc>
              </a:tr>
              <a:tr h="915527">
                <a:tc>
                  <a:txBody>
                    <a:bodyPr/>
                    <a:lstStyle/>
                    <a:p>
                      <a:pPr algn="l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just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</a:tr>
              <a:tr h="119510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600" dirty="0" smtClean="0">
                        <a:effectLst/>
                      </a:endParaRPr>
                    </a:p>
                  </a:txBody>
                  <a:tcPr marL="37348" marR="37348" marT="0" marB="0"/>
                </a:tc>
              </a:tr>
              <a:tr h="10664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37348" marR="37348" marT="0" marB="0"/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37348" marR="3734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4514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815975" y="668835"/>
            <a:ext cx="7510463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9988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it-IT" altLang="en-US" sz="3400" b="1" dirty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End of </a:t>
            </a:r>
            <a:r>
              <a:rPr lang="it-IT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Day 1 sessions</a:t>
            </a:r>
            <a:endParaRPr lang="it-IT" altLang="en-US" sz="3400" b="1" dirty="0">
              <a:solidFill>
                <a:srgbClr val="C0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2154238"/>
            <a:ext cx="4328496" cy="3475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856086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7" name="Diagram 3"/>
          <p:cNvGraphicFramePr/>
          <p:nvPr>
            <p:extLst>
              <p:ext uri="{D42A27DB-BD31-4B8C-83A1-F6EECF244321}">
                <p14:modId xmlns="" xmlns:p14="http://schemas.microsoft.com/office/powerpoint/2010/main" val="765215208"/>
              </p:ext>
            </p:extLst>
          </p:nvPr>
        </p:nvGraphicFramePr>
        <p:xfrm>
          <a:off x="257908" y="1425258"/>
          <a:ext cx="8632875" cy="498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ight Arrow 2"/>
          <p:cNvSpPr/>
          <p:nvPr/>
        </p:nvSpPr>
        <p:spPr>
          <a:xfrm>
            <a:off x="122875" y="4309727"/>
            <a:ext cx="604913" cy="3446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8766" y="228600"/>
            <a:ext cx="7607282" cy="814589"/>
          </a:xfrm>
        </p:spPr>
        <p:txBody>
          <a:bodyPr/>
          <a:lstStyle/>
          <a:p>
            <a:pPr algn="r" rtl="1"/>
            <a:r>
              <a:rPr lang="ar-SA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2. تحديد </a:t>
            </a:r>
            <a:r>
              <a:rPr lang="ar-SA" altLang="en-US" dirty="0" err="1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الإحتياجات</a:t>
            </a:r>
            <a:r>
              <a:rPr lang="ar-SA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 </a:t>
            </a:r>
            <a:r>
              <a:rPr lang="es-ES" altLang="en-US" dirty="0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IDENTIFICATION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26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22738" y="486177"/>
            <a:ext cx="7159498" cy="9906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altLang="ar-AE" sz="4000" dirty="0" smtClean="0"/>
              <a:t>  Problems Tree </a:t>
            </a:r>
            <a:r>
              <a:rPr lang="ar-SA" altLang="ar-AE" sz="4000" dirty="0" smtClean="0"/>
              <a:t>شجرة المشكلات</a:t>
            </a:r>
            <a:endParaRPr lang="fr-FR" altLang="ar-AE" sz="4000" b="1" dirty="0" smtClean="0"/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450760" y="1348924"/>
            <a:ext cx="8331476" cy="5262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3" tIns="45692" rIns="91383" bIns="45692">
            <a:spAutoFit/>
          </a:bodyPr>
          <a:lstStyle>
            <a:lvl1pPr marL="457200" indent="-457200" algn="r" defTabSz="841375" rtl="1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algn="r" defTabSz="841375" rtl="1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algn="r" defTabSz="841375" rtl="1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1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algn="r" defTabSz="841375" rtl="1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algn="r" defTabSz="841375" rtl="1" eaLnBrk="0" hangingPunct="0">
              <a:spcBef>
                <a:spcPct val="25000"/>
              </a:spcBef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defTabSz="841375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defTabSz="841375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defTabSz="841375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defTabSz="841375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MA" altLang="ar-AE" dirty="0" smtClean="0">
                <a:latin typeface="Arial" pitchFamily="34" charset="0"/>
              </a:rPr>
              <a:t>تحديد </a:t>
            </a:r>
            <a:r>
              <a:rPr lang="ar-MA" altLang="ar-AE" dirty="0">
                <a:latin typeface="Arial" pitchFamily="34" charset="0"/>
              </a:rPr>
              <a:t>المشكل الرئيسي </a:t>
            </a:r>
            <a:endParaRPr lang="ar-SA" altLang="ar-AE" dirty="0" smtClean="0">
              <a:latin typeface="Arial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MA" altLang="ar-AE" dirty="0" smtClean="0">
                <a:latin typeface="Arial" pitchFamily="34" charset="0"/>
              </a:rPr>
              <a:t>تحديد </a:t>
            </a:r>
            <a:r>
              <a:rPr lang="ar-MA" altLang="ar-AE" dirty="0">
                <a:latin typeface="Arial" pitchFamily="34" charset="0"/>
              </a:rPr>
              <a:t>الآثار</a:t>
            </a:r>
            <a:r>
              <a:rPr lang="ar-EG" altLang="ar-AE" dirty="0">
                <a:latin typeface="Arial" pitchFamily="34" charset="0"/>
              </a:rPr>
              <a:t> </a:t>
            </a:r>
            <a:r>
              <a:rPr lang="ar-MA" altLang="ar-AE" dirty="0">
                <a:latin typeface="Arial" pitchFamily="34" charset="0"/>
              </a:rPr>
              <a:t>الناتجة عن المشكل الرئيسي</a:t>
            </a:r>
            <a:endParaRPr lang="ar-MA" altLang="ar-AE" sz="500" dirty="0">
              <a:latin typeface="Arial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EG" altLang="ar-AE" dirty="0">
                <a:latin typeface="Arial" pitchFamily="34" charset="0"/>
              </a:rPr>
              <a:t> </a:t>
            </a:r>
            <a:r>
              <a:rPr lang="ar-MA" altLang="ar-AE" dirty="0">
                <a:latin typeface="Arial" pitchFamily="34" charset="0"/>
              </a:rPr>
              <a:t>تحديد أسباب المشكل الرئيسي</a:t>
            </a:r>
            <a:endParaRPr lang="ar-MA" altLang="ar-AE" sz="500" dirty="0">
              <a:latin typeface="Arial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EG" altLang="ar-AE" dirty="0">
                <a:latin typeface="Arial" pitchFamily="34" charset="0"/>
              </a:rPr>
              <a:t> </a:t>
            </a:r>
            <a:r>
              <a:rPr lang="ar-MA" altLang="ar-AE" dirty="0">
                <a:latin typeface="Arial" pitchFamily="34" charset="0"/>
              </a:rPr>
              <a:t>وضع رسم بياني يلخص العلاقات بين الأسباب </a:t>
            </a:r>
            <a:r>
              <a:rPr lang="ar-SA" altLang="ar-AE" dirty="0" smtClean="0">
                <a:latin typeface="Arial" pitchFamily="34" charset="0"/>
              </a:rPr>
              <a:t>والأثار</a:t>
            </a:r>
            <a:endParaRPr lang="ar-EG" altLang="ar-AE" dirty="0">
              <a:latin typeface="Arial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itchFamily="2" charset="2"/>
              <a:buChar char="ü"/>
            </a:pPr>
            <a:r>
              <a:rPr lang="ar-EG" altLang="ar-AE" dirty="0">
                <a:latin typeface="Arial" pitchFamily="34" charset="0"/>
              </a:rPr>
              <a:t> </a:t>
            </a:r>
            <a:r>
              <a:rPr lang="ar-MA" altLang="ar-AE" dirty="0">
                <a:latin typeface="Arial" pitchFamily="34" charset="0"/>
              </a:rPr>
              <a:t>مراجعة الرسم البياني في مجمله و التحقق </a:t>
            </a:r>
            <a:r>
              <a:rPr lang="ar-MA" altLang="ar-AE" dirty="0" smtClean="0">
                <a:latin typeface="Arial" pitchFamily="34" charset="0"/>
              </a:rPr>
              <a:t>من </a:t>
            </a:r>
            <a:r>
              <a:rPr lang="ar-MA" altLang="ar-AE" dirty="0">
                <a:latin typeface="Arial" pitchFamily="34" charset="0"/>
              </a:rPr>
              <a:t>شموليته</a:t>
            </a:r>
            <a:r>
              <a:rPr lang="ar-MA" altLang="ar-AE" dirty="0" smtClean="0">
                <a:latin typeface="Arial" pitchFamily="34" charset="0"/>
              </a:rPr>
              <a:t>.</a:t>
            </a:r>
            <a:endParaRPr lang="ar-SA" altLang="ar-AE" dirty="0" smtClean="0">
              <a:latin typeface="Arial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Tx/>
              <a:buNone/>
            </a:pPr>
            <a:endParaRPr lang="en-US" altLang="ar-AE" dirty="0" smtClean="0">
              <a:latin typeface="Arial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ar-SA" altLang="ar-AE" dirty="0" smtClean="0">
                <a:solidFill>
                  <a:srgbClr val="C00000"/>
                </a:solidFill>
                <a:latin typeface="Arial" pitchFamily="34" charset="0"/>
              </a:rPr>
              <a:t>تحدد المشاكل الواقعية وليس المحتملة أو المستقبلية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v"/>
            </a:pPr>
            <a:r>
              <a:rPr lang="ar-SA" altLang="ar-AE" dirty="0" smtClean="0">
                <a:solidFill>
                  <a:srgbClr val="C00000"/>
                </a:solidFill>
                <a:latin typeface="Arial" pitchFamily="34" charset="0"/>
              </a:rPr>
              <a:t>تصاغ المشكلة بشكل سلبي</a:t>
            </a:r>
            <a:endParaRPr lang="fr-FR" altLang="ar-AE" dirty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18606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766" y="228600"/>
            <a:ext cx="7607282" cy="711558"/>
          </a:xfrm>
        </p:spPr>
        <p:txBody>
          <a:bodyPr/>
          <a:lstStyle/>
          <a:p>
            <a:pPr algn="r" rtl="1"/>
            <a:r>
              <a:rPr lang="ar-SA" dirty="0" smtClean="0"/>
              <a:t>شجرة المشكلات </a:t>
            </a:r>
            <a:r>
              <a:rPr lang="es-ES_tradnl" dirty="0" smtClean="0"/>
              <a:t>Problem </a:t>
            </a:r>
            <a:r>
              <a:rPr lang="es-ES_tradnl" dirty="0"/>
              <a:t>tree </a:t>
            </a:r>
            <a:r>
              <a:rPr lang="es-ES_tradnl" dirty="0" smtClean="0"/>
              <a:t>Analysis</a:t>
            </a:r>
            <a:r>
              <a:rPr lang="ar-SA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4" name="مجموعة 3"/>
          <p:cNvGrpSpPr/>
          <p:nvPr/>
        </p:nvGrpSpPr>
        <p:grpSpPr>
          <a:xfrm>
            <a:off x="1158766" y="940158"/>
            <a:ext cx="6671589" cy="5653825"/>
            <a:chOff x="1158766" y="940158"/>
            <a:chExt cx="6671589" cy="5653825"/>
          </a:xfrm>
        </p:grpSpPr>
        <p:pic>
          <p:nvPicPr>
            <p:cNvPr id="6" name="Picture 6" descr="problem_analysis_s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8766" y="940158"/>
              <a:ext cx="6671589" cy="565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مربع نص 2"/>
            <p:cNvSpPr txBox="1"/>
            <p:nvPr/>
          </p:nvSpPr>
          <p:spPr>
            <a:xfrm>
              <a:off x="3650994" y="4018207"/>
              <a:ext cx="1815921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3200" b="1" dirty="0" smtClean="0">
                  <a:solidFill>
                    <a:schemeClr val="tx2"/>
                  </a:solidFill>
                </a:rPr>
                <a:t>المشكلة</a:t>
              </a:r>
              <a:endParaRPr lang="ar-SA" sz="3200" b="1" dirty="0">
                <a:solidFill>
                  <a:schemeClr val="tx2"/>
                </a:solidFill>
              </a:endParaRPr>
            </a:p>
          </p:txBody>
        </p:sp>
        <p:sp>
          <p:nvSpPr>
            <p:cNvPr id="7" name="مربع نص 6"/>
            <p:cNvSpPr txBox="1"/>
            <p:nvPr/>
          </p:nvSpPr>
          <p:spPr>
            <a:xfrm>
              <a:off x="1298617" y="6137132"/>
              <a:ext cx="181592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2000" b="1" dirty="0" smtClean="0">
                  <a:solidFill>
                    <a:schemeClr val="tx2"/>
                  </a:solidFill>
                </a:rPr>
                <a:t>السبب </a:t>
              </a:r>
              <a:r>
                <a:rPr lang="ar-SA" sz="2000" b="1" dirty="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8" name="مربع نص 7"/>
            <p:cNvSpPr txBox="1"/>
            <p:nvPr/>
          </p:nvSpPr>
          <p:spPr>
            <a:xfrm>
              <a:off x="3638115" y="6160050"/>
              <a:ext cx="181592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2000" b="1" dirty="0" smtClean="0">
                  <a:solidFill>
                    <a:schemeClr val="tx2"/>
                  </a:solidFill>
                </a:rPr>
                <a:t>السبب 2</a:t>
              </a:r>
              <a:endParaRPr lang="ar-SA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9" name="مربع نص 8"/>
            <p:cNvSpPr txBox="1"/>
            <p:nvPr/>
          </p:nvSpPr>
          <p:spPr>
            <a:xfrm>
              <a:off x="5885644" y="6137132"/>
              <a:ext cx="181592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2000" b="1" dirty="0" smtClean="0">
                  <a:solidFill>
                    <a:schemeClr val="tx2"/>
                  </a:solidFill>
                </a:rPr>
                <a:t>السبب 3</a:t>
              </a:r>
              <a:endParaRPr lang="ar-SA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0" name="مربع نص 9"/>
            <p:cNvSpPr txBox="1"/>
            <p:nvPr/>
          </p:nvSpPr>
          <p:spPr>
            <a:xfrm>
              <a:off x="1330811" y="1370310"/>
              <a:ext cx="181592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2000" b="1" dirty="0" smtClean="0">
                  <a:solidFill>
                    <a:schemeClr val="tx2"/>
                  </a:solidFill>
                </a:rPr>
                <a:t>الأثر 1</a:t>
              </a:r>
              <a:endParaRPr lang="ar-SA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1" name="مربع نص 10"/>
            <p:cNvSpPr txBox="1"/>
            <p:nvPr/>
          </p:nvSpPr>
          <p:spPr>
            <a:xfrm>
              <a:off x="3663873" y="1339402"/>
              <a:ext cx="181592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2000" b="1" dirty="0" smtClean="0">
                  <a:solidFill>
                    <a:schemeClr val="tx2"/>
                  </a:solidFill>
                </a:rPr>
                <a:t>الأثر 2</a:t>
              </a:r>
              <a:endParaRPr lang="ar-SA" sz="2000" b="1" dirty="0">
                <a:solidFill>
                  <a:schemeClr val="tx2"/>
                </a:solidFill>
              </a:endParaRPr>
            </a:p>
          </p:txBody>
        </p:sp>
        <p:sp>
          <p:nvSpPr>
            <p:cNvPr id="12" name="مربع نص 11"/>
            <p:cNvSpPr txBox="1"/>
            <p:nvPr/>
          </p:nvSpPr>
          <p:spPr>
            <a:xfrm>
              <a:off x="5975797" y="1356149"/>
              <a:ext cx="1815921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1"/>
              <a:r>
                <a:rPr lang="ar-SA" sz="2000" b="1" dirty="0" smtClean="0">
                  <a:solidFill>
                    <a:schemeClr val="tx2"/>
                  </a:solidFill>
                </a:rPr>
                <a:t>الأثر 3</a:t>
              </a:r>
              <a:endParaRPr lang="ar-SA" sz="20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93839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009526" y="1701800"/>
            <a:ext cx="3960812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فقدان الثقة بشركة الحافلات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95038" y="2755900"/>
            <a:ext cx="2498725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إصابة المسافرين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921001" y="2735263"/>
            <a:ext cx="2808287" cy="547687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الوصول المتأخر للمسافرين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030163" y="3765550"/>
            <a:ext cx="4105275" cy="523220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حوادث </a:t>
            </a:r>
            <a:r>
              <a:rPr lang="ar-LY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حافلات متكررة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37913" y="4865688"/>
            <a:ext cx="2160588" cy="523220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عدم </a:t>
            </a:r>
            <a:r>
              <a:rPr lang="ar-LY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وعي </a:t>
            </a: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السائقين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884238" y="4889500"/>
            <a:ext cx="2305050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تدهور حالة </a:t>
            </a: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الحافلات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476626" y="4865688"/>
            <a:ext cx="2160587" cy="547687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تدهور حالة الطرق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50576" y="6048375"/>
            <a:ext cx="2808287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حافلات قديمة جدا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4211388" y="6048375"/>
            <a:ext cx="3529013" cy="523220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غياب الصيانة </a:t>
            </a:r>
            <a:r>
              <a:rPr lang="ar-LY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الدورية </a:t>
            </a: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للحافلات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6444534" y="3748826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en-US" sz="32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Problem</a:t>
            </a:r>
            <a:endParaRPr lang="fr-FR" sz="32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6681072" y="5458460"/>
            <a:ext cx="23399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ts val="0"/>
              </a:spcBef>
              <a:defRPr/>
            </a:pPr>
            <a:r>
              <a:rPr lang="en-US" sz="32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CAUSES</a:t>
            </a:r>
            <a:endParaRPr lang="ar-SA" sz="3200" b="1" u="sng" dirty="0" smtClean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  <a:p>
            <a:pPr algn="r" rtl="1" eaLnBrk="1" hangingPunct="1">
              <a:spcBef>
                <a:spcPts val="0"/>
              </a:spcBef>
              <a:defRPr/>
            </a:pPr>
            <a:r>
              <a:rPr lang="ar-SA" sz="32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الاسباب</a:t>
            </a:r>
            <a:endParaRPr lang="fr-FR" sz="32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29711" name="Line 17"/>
          <p:cNvSpPr>
            <a:spLocks noChangeShapeType="1"/>
          </p:cNvSpPr>
          <p:nvPr/>
        </p:nvSpPr>
        <p:spPr bwMode="auto">
          <a:xfrm>
            <a:off x="1619001" y="2565400"/>
            <a:ext cx="46799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18"/>
          <p:cNvSpPr>
            <a:spLocks noChangeShapeType="1"/>
          </p:cNvSpPr>
          <p:nvPr/>
        </p:nvSpPr>
        <p:spPr bwMode="auto">
          <a:xfrm>
            <a:off x="1619001" y="3573463"/>
            <a:ext cx="48974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19"/>
          <p:cNvSpPr>
            <a:spLocks noChangeShapeType="1"/>
          </p:cNvSpPr>
          <p:nvPr/>
        </p:nvSpPr>
        <p:spPr bwMode="auto">
          <a:xfrm>
            <a:off x="1619001" y="4581525"/>
            <a:ext cx="48974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Line 20"/>
          <p:cNvSpPr>
            <a:spLocks noChangeShapeType="1"/>
          </p:cNvSpPr>
          <p:nvPr/>
        </p:nvSpPr>
        <p:spPr bwMode="auto">
          <a:xfrm>
            <a:off x="1619001" y="5734050"/>
            <a:ext cx="4392612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5" name="Line 21"/>
          <p:cNvSpPr>
            <a:spLocks noChangeShapeType="1"/>
          </p:cNvSpPr>
          <p:nvPr/>
        </p:nvSpPr>
        <p:spPr bwMode="auto">
          <a:xfrm>
            <a:off x="3995488" y="227647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Line 22"/>
          <p:cNvSpPr>
            <a:spLocks noChangeShapeType="1"/>
          </p:cNvSpPr>
          <p:nvPr/>
        </p:nvSpPr>
        <p:spPr bwMode="auto">
          <a:xfrm>
            <a:off x="6516438" y="328453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7" name="Line 23"/>
          <p:cNvSpPr>
            <a:spLocks noChangeShapeType="1"/>
          </p:cNvSpPr>
          <p:nvPr/>
        </p:nvSpPr>
        <p:spPr bwMode="auto">
          <a:xfrm>
            <a:off x="1619001" y="328453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Line 24"/>
          <p:cNvSpPr>
            <a:spLocks noChangeShapeType="1"/>
          </p:cNvSpPr>
          <p:nvPr/>
        </p:nvSpPr>
        <p:spPr bwMode="auto">
          <a:xfrm>
            <a:off x="4066926" y="429418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Line 25"/>
          <p:cNvSpPr>
            <a:spLocks noChangeShapeType="1"/>
          </p:cNvSpPr>
          <p:nvPr/>
        </p:nvSpPr>
        <p:spPr bwMode="auto">
          <a:xfrm>
            <a:off x="1619001" y="5732463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Line 26"/>
          <p:cNvSpPr>
            <a:spLocks noChangeShapeType="1"/>
          </p:cNvSpPr>
          <p:nvPr/>
        </p:nvSpPr>
        <p:spPr bwMode="auto">
          <a:xfrm>
            <a:off x="4066926" y="544512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Line 27"/>
          <p:cNvSpPr>
            <a:spLocks noChangeShapeType="1"/>
          </p:cNvSpPr>
          <p:nvPr/>
        </p:nvSpPr>
        <p:spPr bwMode="auto">
          <a:xfrm>
            <a:off x="6000501" y="5732463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Line 28"/>
          <p:cNvSpPr>
            <a:spLocks noChangeShapeType="1"/>
          </p:cNvSpPr>
          <p:nvPr/>
        </p:nvSpPr>
        <p:spPr bwMode="auto">
          <a:xfrm>
            <a:off x="1619001" y="458152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Line 29"/>
          <p:cNvSpPr>
            <a:spLocks noChangeShapeType="1"/>
          </p:cNvSpPr>
          <p:nvPr/>
        </p:nvSpPr>
        <p:spPr bwMode="auto">
          <a:xfrm>
            <a:off x="4066926" y="458152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Line 30"/>
          <p:cNvSpPr>
            <a:spLocks noChangeShapeType="1"/>
          </p:cNvSpPr>
          <p:nvPr/>
        </p:nvSpPr>
        <p:spPr bwMode="auto">
          <a:xfrm>
            <a:off x="6516438" y="457993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5" name="Line 31"/>
          <p:cNvSpPr>
            <a:spLocks noChangeShapeType="1"/>
          </p:cNvSpPr>
          <p:nvPr/>
        </p:nvSpPr>
        <p:spPr bwMode="auto">
          <a:xfrm>
            <a:off x="1619001" y="2565400"/>
            <a:ext cx="0" cy="144463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6" name="Line 32"/>
          <p:cNvSpPr>
            <a:spLocks noChangeShapeType="1"/>
          </p:cNvSpPr>
          <p:nvPr/>
        </p:nvSpPr>
        <p:spPr bwMode="auto">
          <a:xfrm>
            <a:off x="6298951" y="2565400"/>
            <a:ext cx="0" cy="144463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7" name="Line 33"/>
          <p:cNvSpPr>
            <a:spLocks noChangeShapeType="1"/>
          </p:cNvSpPr>
          <p:nvPr/>
        </p:nvSpPr>
        <p:spPr bwMode="auto">
          <a:xfrm>
            <a:off x="4066926" y="3573463"/>
            <a:ext cx="0" cy="21590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13 Flecha arriba"/>
          <p:cNvSpPr>
            <a:spLocks noChangeArrowheads="1"/>
          </p:cNvSpPr>
          <p:nvPr/>
        </p:nvSpPr>
        <p:spPr bwMode="auto">
          <a:xfrm>
            <a:off x="8498632" y="2483512"/>
            <a:ext cx="431800" cy="2778814"/>
          </a:xfrm>
          <a:prstGeom prst="upArrow">
            <a:avLst>
              <a:gd name="adj1" fmla="val 50000"/>
              <a:gd name="adj2" fmla="val 50017"/>
            </a:avLst>
          </a:prstGeom>
          <a:gradFill rotWithShape="1">
            <a:gsLst>
              <a:gs pos="0">
                <a:srgbClr val="85AAAD"/>
              </a:gs>
              <a:gs pos="80000">
                <a:srgbClr val="AFDEE2"/>
              </a:gs>
              <a:gs pos="100000">
                <a:srgbClr val="AFE0E4"/>
              </a:gs>
            </a:gsLst>
            <a:lin ang="16200000"/>
          </a:gra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latin typeface="+mn-lt"/>
              <a:ea typeface="+mn-ea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7101637" y="1347308"/>
            <a:ext cx="189571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eaLnBrk="1" hangingPunct="1">
              <a:spcBef>
                <a:spcPts val="0"/>
              </a:spcBef>
              <a:defRPr/>
            </a:pPr>
            <a:r>
              <a:rPr lang="en-US" sz="28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EFFECTS</a:t>
            </a:r>
            <a:endParaRPr lang="ar-SA" sz="2800" b="1" u="sng" dirty="0" smtClean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  <a:p>
            <a:pPr algn="ctr" rtl="1" eaLnBrk="1" hangingPunct="1">
              <a:spcBef>
                <a:spcPts val="0"/>
              </a:spcBef>
              <a:defRPr/>
            </a:pPr>
            <a:r>
              <a:rPr lang="ar-SA" sz="28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الآثار</a:t>
            </a:r>
            <a:endParaRPr lang="fr-FR" sz="28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107250" y="280117"/>
            <a:ext cx="7607282" cy="711558"/>
          </a:xfrm>
        </p:spPr>
        <p:txBody>
          <a:bodyPr/>
          <a:lstStyle/>
          <a:p>
            <a:pPr algn="r" rtl="1"/>
            <a:r>
              <a:rPr lang="ar-SA" dirty="0" smtClean="0"/>
              <a:t>شجرة المشكلات </a:t>
            </a:r>
            <a:r>
              <a:rPr lang="es-ES_tradnl" dirty="0" smtClean="0"/>
              <a:t>Problem tree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77318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18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8" grpId="0"/>
      <p:bldP spid="29711" grpId="0" animBg="1"/>
      <p:bldP spid="29712" grpId="0" animBg="1"/>
      <p:bldP spid="29713" grpId="0" animBg="1"/>
      <p:bldP spid="29714" grpId="0" animBg="1"/>
      <p:bldP spid="29715" grpId="0" animBg="1"/>
      <p:bldP spid="29717" grpId="0" animBg="1"/>
      <p:bldP spid="29718" grpId="0" animBg="1"/>
      <p:bldP spid="29719" grpId="0" animBg="1"/>
      <p:bldP spid="29720" grpId="0" animBg="1"/>
      <p:bldP spid="29721" grpId="0" animBg="1"/>
      <p:bldP spid="29722" grpId="0" animBg="1"/>
      <p:bldP spid="29723" grpId="0" animBg="1"/>
      <p:bldP spid="29724" grpId="0" animBg="1"/>
      <p:bldP spid="29727" grpId="0" animBg="1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6982" y="1482186"/>
            <a:ext cx="27867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800" dirty="0" err="1" smtClean="0">
                <a:latin typeface="Calibri" charset="0"/>
              </a:rPr>
              <a:t>Exercise</a:t>
            </a:r>
            <a:r>
              <a:rPr lang="es-ES_tradnl" sz="4800" dirty="0" smtClean="0">
                <a:latin typeface="Calibri" charset="0"/>
              </a:rPr>
              <a:t> 3 </a:t>
            </a:r>
            <a:endParaRPr lang="en-US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298846" y="3063081"/>
            <a:ext cx="6175717" cy="12513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Develop the Problem Tree</a:t>
            </a:r>
          </a:p>
          <a:p>
            <a:pPr algn="ctr"/>
            <a:r>
              <a:rPr lang="ar-SA" sz="3600" dirty="0" smtClean="0"/>
              <a:t>كون شجرة المشكلات</a:t>
            </a:r>
            <a:endParaRPr lang="en-US" sz="3600" dirty="0"/>
          </a:p>
        </p:txBody>
      </p:sp>
      <p:sp>
        <p:nvSpPr>
          <p:cNvPr id="8" name="Cloud 7"/>
          <p:cNvSpPr/>
          <p:nvPr/>
        </p:nvSpPr>
        <p:spPr>
          <a:xfrm>
            <a:off x="4587943" y="4558566"/>
            <a:ext cx="4178105" cy="1427871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altLang="en-US" sz="4000">
                <a:latin typeface="Calibri" panose="020F0502020204030204" pitchFamily="34" charset="0"/>
              </a:rPr>
              <a:t>15 minutes</a:t>
            </a:r>
            <a:endParaRPr lang="en-US" sz="40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72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7029988" y="3035098"/>
            <a:ext cx="152016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eaLnBrk="1" hangingPunct="1">
              <a:spcBef>
                <a:spcPts val="0"/>
              </a:spcBef>
              <a:defRPr/>
            </a:pPr>
            <a:r>
              <a:rPr lang="en-US" sz="20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Problem</a:t>
            </a:r>
            <a:endParaRPr lang="ar-SA" sz="2000" b="1" u="sng" dirty="0" smtClean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  <a:p>
            <a:pPr algn="r" rtl="1" eaLnBrk="1" hangingPunct="1">
              <a:spcBef>
                <a:spcPts val="0"/>
              </a:spcBef>
              <a:defRPr/>
            </a:pPr>
            <a:r>
              <a:rPr lang="ar-SA" sz="20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المشكلة الرئيسية</a:t>
            </a:r>
            <a:endParaRPr lang="fr-FR" sz="20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7513984" y="5407216"/>
            <a:ext cx="158274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eaLnBrk="1" hangingPunct="1">
              <a:spcBef>
                <a:spcPts val="0"/>
              </a:spcBef>
              <a:defRPr/>
            </a:pPr>
            <a:r>
              <a:rPr lang="en-US" sz="20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CAUSES</a:t>
            </a:r>
            <a:endParaRPr lang="ar-SA" sz="2000" b="1" u="sng" dirty="0" smtClean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  <a:p>
            <a:pPr algn="r" rtl="1" eaLnBrk="1" hangingPunct="1">
              <a:spcBef>
                <a:spcPts val="0"/>
              </a:spcBef>
              <a:defRPr/>
            </a:pPr>
            <a:r>
              <a:rPr lang="ar-SA" sz="20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الاسباب</a:t>
            </a:r>
            <a:endParaRPr lang="fr-FR" sz="20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36" name="13 Flecha arriba"/>
          <p:cNvSpPr>
            <a:spLocks noChangeArrowheads="1"/>
          </p:cNvSpPr>
          <p:nvPr/>
        </p:nvSpPr>
        <p:spPr bwMode="auto">
          <a:xfrm>
            <a:off x="8603086" y="1830667"/>
            <a:ext cx="327345" cy="3431659"/>
          </a:xfrm>
          <a:prstGeom prst="upArrow">
            <a:avLst>
              <a:gd name="adj1" fmla="val 50000"/>
              <a:gd name="adj2" fmla="val 5001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latin typeface="+mn-lt"/>
              <a:ea typeface="+mn-ea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7513984" y="901521"/>
            <a:ext cx="148337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eaLnBrk="1" hangingPunct="1">
              <a:spcBef>
                <a:spcPts val="0"/>
              </a:spcBef>
              <a:defRPr/>
            </a:pPr>
            <a:r>
              <a:rPr lang="en-US" sz="20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EFFECTS</a:t>
            </a:r>
            <a:endParaRPr lang="ar-SA" sz="2000" b="1" u="sng" dirty="0" smtClean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  <a:p>
            <a:pPr algn="ctr" rtl="1" eaLnBrk="1" hangingPunct="1">
              <a:spcBef>
                <a:spcPts val="0"/>
              </a:spcBef>
              <a:defRPr/>
            </a:pPr>
            <a:r>
              <a:rPr lang="ar-SA" sz="20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الآثار</a:t>
            </a:r>
            <a:endParaRPr lang="fr-FR" sz="20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107250" y="280117"/>
            <a:ext cx="7607282" cy="711558"/>
          </a:xfrm>
        </p:spPr>
        <p:txBody>
          <a:bodyPr/>
          <a:lstStyle/>
          <a:p>
            <a:pPr algn="r" rtl="1"/>
            <a:r>
              <a:rPr lang="ar-SA" dirty="0" smtClean="0"/>
              <a:t>شجرة المشكلات </a:t>
            </a:r>
            <a:r>
              <a:rPr lang="es-ES_tradnl" dirty="0" smtClean="0"/>
              <a:t>Problem tree</a:t>
            </a:r>
            <a:endParaRPr lang="en-US" dirty="0"/>
          </a:p>
        </p:txBody>
      </p:sp>
      <p:grpSp>
        <p:nvGrpSpPr>
          <p:cNvPr id="33" name="Group 42"/>
          <p:cNvGrpSpPr/>
          <p:nvPr/>
        </p:nvGrpSpPr>
        <p:grpSpPr>
          <a:xfrm>
            <a:off x="190071" y="901521"/>
            <a:ext cx="7859425" cy="5421339"/>
            <a:chOff x="142875" y="1577975"/>
            <a:chExt cx="8713788" cy="4622079"/>
          </a:xfrm>
        </p:grpSpPr>
        <p:sp>
          <p:nvSpPr>
            <p:cNvPr id="37" name="Text Box 4"/>
            <p:cNvSpPr txBox="1">
              <a:spLocks noChangeArrowheads="1"/>
            </p:cNvSpPr>
            <p:nvPr/>
          </p:nvSpPr>
          <p:spPr bwMode="auto">
            <a:xfrm>
              <a:off x="2339975" y="1577975"/>
              <a:ext cx="3960813" cy="44608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28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38" name="Text Box 5"/>
            <p:cNvSpPr txBox="1">
              <a:spLocks noChangeArrowheads="1"/>
            </p:cNvSpPr>
            <p:nvPr/>
          </p:nvSpPr>
          <p:spPr bwMode="auto">
            <a:xfrm>
              <a:off x="395288" y="2560638"/>
              <a:ext cx="3168650" cy="49856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5364163" y="2540000"/>
              <a:ext cx="3024187" cy="49856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0" name="Text Box 7"/>
            <p:cNvSpPr txBox="1">
              <a:spLocks noChangeArrowheads="1"/>
            </p:cNvSpPr>
            <p:nvPr/>
          </p:nvSpPr>
          <p:spPr bwMode="auto">
            <a:xfrm>
              <a:off x="1979613" y="3581268"/>
              <a:ext cx="4896643" cy="564164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900" b="1" dirty="0" smtClean="0">
                <a:ln w="57150">
                  <a:solidFill>
                    <a:schemeClr val="tx1"/>
                  </a:solidFill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 rtl="1" eaLnBrk="1" hangingPunct="1">
                <a:spcBef>
                  <a:spcPct val="50000"/>
                </a:spcBef>
                <a:defRPr/>
              </a:pPr>
              <a:endParaRPr lang="fr-FR" b="1" dirty="0">
                <a:ln w="57150">
                  <a:solidFill>
                    <a:schemeClr val="tx1"/>
                  </a:solidFill>
                </a:ln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1" name="Text Box 8"/>
            <p:cNvSpPr txBox="1">
              <a:spLocks noChangeArrowheads="1"/>
            </p:cNvSpPr>
            <p:nvPr/>
          </p:nvSpPr>
          <p:spPr bwMode="auto">
            <a:xfrm>
              <a:off x="142875" y="4646084"/>
              <a:ext cx="2628900" cy="498562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endParaRPr lang="fr-FR" sz="32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2" name="Text Box 9"/>
            <p:cNvSpPr txBox="1">
              <a:spLocks noChangeArrowheads="1"/>
            </p:cNvSpPr>
            <p:nvPr/>
          </p:nvSpPr>
          <p:spPr bwMode="auto">
            <a:xfrm>
              <a:off x="3059113" y="4625975"/>
              <a:ext cx="2449512" cy="551043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endParaRPr lang="fr-F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5724526" y="4602163"/>
              <a:ext cx="2844508" cy="551043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endParaRPr lang="fr-FR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2627313" y="5826125"/>
              <a:ext cx="1871662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5" name="Text Box 12"/>
            <p:cNvSpPr txBox="1">
              <a:spLocks noChangeArrowheads="1"/>
            </p:cNvSpPr>
            <p:nvPr/>
          </p:nvSpPr>
          <p:spPr bwMode="auto">
            <a:xfrm>
              <a:off x="4641850" y="5826125"/>
              <a:ext cx="1512887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6" name="Line 13"/>
            <p:cNvSpPr>
              <a:spLocks noChangeShapeType="1"/>
            </p:cNvSpPr>
            <p:nvPr/>
          </p:nvSpPr>
          <p:spPr bwMode="auto">
            <a:xfrm>
              <a:off x="1979613" y="2370138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7" name="Line 14"/>
            <p:cNvSpPr>
              <a:spLocks noChangeShapeType="1"/>
            </p:cNvSpPr>
            <p:nvPr/>
          </p:nvSpPr>
          <p:spPr bwMode="auto">
            <a:xfrm>
              <a:off x="1979613" y="3378200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8" name="Line 15"/>
            <p:cNvSpPr>
              <a:spLocks noChangeShapeType="1"/>
            </p:cNvSpPr>
            <p:nvPr/>
          </p:nvSpPr>
          <p:spPr bwMode="auto">
            <a:xfrm>
              <a:off x="1979613" y="4386263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49" name="Line 16"/>
            <p:cNvSpPr>
              <a:spLocks noChangeShapeType="1"/>
            </p:cNvSpPr>
            <p:nvPr/>
          </p:nvSpPr>
          <p:spPr bwMode="auto">
            <a:xfrm>
              <a:off x="3635375" y="5538788"/>
              <a:ext cx="20161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0" name="Line 17"/>
            <p:cNvSpPr>
              <a:spLocks noChangeShapeType="1"/>
            </p:cNvSpPr>
            <p:nvPr/>
          </p:nvSpPr>
          <p:spPr bwMode="auto">
            <a:xfrm>
              <a:off x="4356100" y="2117725"/>
              <a:ext cx="0" cy="25241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1" name="Line 18"/>
            <p:cNvSpPr>
              <a:spLocks noChangeShapeType="1"/>
            </p:cNvSpPr>
            <p:nvPr/>
          </p:nvSpPr>
          <p:spPr bwMode="auto">
            <a:xfrm>
              <a:off x="6877050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2" name="Line 19"/>
            <p:cNvSpPr>
              <a:spLocks noChangeShapeType="1"/>
            </p:cNvSpPr>
            <p:nvPr/>
          </p:nvSpPr>
          <p:spPr bwMode="auto">
            <a:xfrm>
              <a:off x="1979613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" name="Line 20"/>
            <p:cNvSpPr>
              <a:spLocks noChangeShapeType="1"/>
            </p:cNvSpPr>
            <p:nvPr/>
          </p:nvSpPr>
          <p:spPr bwMode="auto">
            <a:xfrm>
              <a:off x="4356100" y="409892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4" name="Line 21"/>
            <p:cNvSpPr>
              <a:spLocks noChangeShapeType="1"/>
            </p:cNvSpPr>
            <p:nvPr/>
          </p:nvSpPr>
          <p:spPr bwMode="auto">
            <a:xfrm>
              <a:off x="3635375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5" name="Line 22"/>
            <p:cNvSpPr>
              <a:spLocks noChangeShapeType="1"/>
            </p:cNvSpPr>
            <p:nvPr/>
          </p:nvSpPr>
          <p:spPr bwMode="auto">
            <a:xfrm>
              <a:off x="4427538" y="5178425"/>
              <a:ext cx="0" cy="36036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6" name="Line 23"/>
            <p:cNvSpPr>
              <a:spLocks noChangeShapeType="1"/>
            </p:cNvSpPr>
            <p:nvPr/>
          </p:nvSpPr>
          <p:spPr bwMode="auto">
            <a:xfrm>
              <a:off x="5651500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7" name="Line 24"/>
            <p:cNvSpPr>
              <a:spLocks noChangeShapeType="1"/>
            </p:cNvSpPr>
            <p:nvPr/>
          </p:nvSpPr>
          <p:spPr bwMode="auto">
            <a:xfrm>
              <a:off x="1979613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8" name="Line 25"/>
            <p:cNvSpPr>
              <a:spLocks noChangeShapeType="1"/>
            </p:cNvSpPr>
            <p:nvPr/>
          </p:nvSpPr>
          <p:spPr bwMode="auto">
            <a:xfrm>
              <a:off x="4356100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9" name="Line 26"/>
            <p:cNvSpPr>
              <a:spLocks noChangeShapeType="1"/>
            </p:cNvSpPr>
            <p:nvPr/>
          </p:nvSpPr>
          <p:spPr bwMode="auto">
            <a:xfrm>
              <a:off x="6877050" y="4384675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0" name="Line 27"/>
            <p:cNvSpPr>
              <a:spLocks noChangeShapeType="1"/>
            </p:cNvSpPr>
            <p:nvPr/>
          </p:nvSpPr>
          <p:spPr bwMode="auto">
            <a:xfrm>
              <a:off x="1979613" y="2370138"/>
              <a:ext cx="0" cy="179387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1" name="Line 28"/>
            <p:cNvSpPr>
              <a:spLocks noChangeShapeType="1"/>
            </p:cNvSpPr>
            <p:nvPr/>
          </p:nvSpPr>
          <p:spPr bwMode="auto">
            <a:xfrm>
              <a:off x="6877050" y="2370138"/>
              <a:ext cx="0" cy="144462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2" name="Line 29"/>
            <p:cNvSpPr>
              <a:spLocks noChangeShapeType="1"/>
            </p:cNvSpPr>
            <p:nvPr/>
          </p:nvSpPr>
          <p:spPr bwMode="auto">
            <a:xfrm>
              <a:off x="4356100" y="3378200"/>
              <a:ext cx="0" cy="1793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3" name="Text Box 38"/>
            <p:cNvSpPr txBox="1">
              <a:spLocks noChangeArrowheads="1"/>
            </p:cNvSpPr>
            <p:nvPr/>
          </p:nvSpPr>
          <p:spPr bwMode="auto">
            <a:xfrm>
              <a:off x="6300789" y="5857875"/>
              <a:ext cx="1223962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4" name="Text Box 39"/>
            <p:cNvSpPr txBox="1">
              <a:spLocks noChangeArrowheads="1"/>
            </p:cNvSpPr>
            <p:nvPr/>
          </p:nvSpPr>
          <p:spPr bwMode="auto">
            <a:xfrm>
              <a:off x="7669213" y="5826125"/>
              <a:ext cx="1187450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5" name="Text Box 40"/>
            <p:cNvSpPr txBox="1">
              <a:spLocks noChangeArrowheads="1"/>
            </p:cNvSpPr>
            <p:nvPr/>
          </p:nvSpPr>
          <p:spPr bwMode="auto">
            <a:xfrm>
              <a:off x="142875" y="5775325"/>
              <a:ext cx="1116013" cy="342179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6" name="Text Box 41"/>
            <p:cNvSpPr txBox="1">
              <a:spLocks noChangeArrowheads="1"/>
            </p:cNvSpPr>
            <p:nvPr/>
          </p:nvSpPr>
          <p:spPr bwMode="auto">
            <a:xfrm>
              <a:off x="1403350" y="5784850"/>
              <a:ext cx="1044575" cy="342179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ar-MA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7" name="Line 42"/>
            <p:cNvSpPr>
              <a:spLocks noChangeShapeType="1"/>
            </p:cNvSpPr>
            <p:nvPr/>
          </p:nvSpPr>
          <p:spPr bwMode="auto">
            <a:xfrm>
              <a:off x="6659563" y="5538788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8" name="Line 43"/>
            <p:cNvSpPr>
              <a:spLocks noChangeShapeType="1"/>
            </p:cNvSpPr>
            <p:nvPr/>
          </p:nvSpPr>
          <p:spPr bwMode="auto">
            <a:xfrm>
              <a:off x="6659563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9" name="Line 44"/>
            <p:cNvSpPr>
              <a:spLocks noChangeShapeType="1"/>
            </p:cNvSpPr>
            <p:nvPr/>
          </p:nvSpPr>
          <p:spPr bwMode="auto">
            <a:xfrm>
              <a:off x="7256463" y="5127625"/>
              <a:ext cx="0" cy="3952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0" name="Line 45"/>
            <p:cNvSpPr>
              <a:spLocks noChangeShapeType="1"/>
            </p:cNvSpPr>
            <p:nvPr/>
          </p:nvSpPr>
          <p:spPr bwMode="auto">
            <a:xfrm>
              <a:off x="8243888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1" name="Line 49"/>
            <p:cNvSpPr>
              <a:spLocks noChangeShapeType="1"/>
            </p:cNvSpPr>
            <p:nvPr/>
          </p:nvSpPr>
          <p:spPr bwMode="auto">
            <a:xfrm>
              <a:off x="611188" y="5467350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2" name="Line 50"/>
            <p:cNvSpPr>
              <a:spLocks noChangeShapeType="1"/>
            </p:cNvSpPr>
            <p:nvPr/>
          </p:nvSpPr>
          <p:spPr bwMode="auto">
            <a:xfrm>
              <a:off x="611188" y="54768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3" name="Line 51"/>
            <p:cNvSpPr>
              <a:spLocks noChangeShapeType="1"/>
            </p:cNvSpPr>
            <p:nvPr/>
          </p:nvSpPr>
          <p:spPr bwMode="auto">
            <a:xfrm>
              <a:off x="1403350" y="514191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4" name="Line 52"/>
            <p:cNvSpPr>
              <a:spLocks noChangeShapeType="1"/>
            </p:cNvSpPr>
            <p:nvPr/>
          </p:nvSpPr>
          <p:spPr bwMode="auto">
            <a:xfrm>
              <a:off x="2195513" y="546576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</p:grpSp>
    </p:spTree>
    <p:extLst>
      <p:ext uri="{BB962C8B-B14F-4D97-AF65-F5344CB8AC3E}">
        <p14:creationId xmlns="" xmlns:p14="http://schemas.microsoft.com/office/powerpoint/2010/main" val="287068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080" t="27055" b="9849"/>
          <a:stretch/>
        </p:blipFill>
        <p:spPr bwMode="auto">
          <a:xfrm>
            <a:off x="717537" y="732562"/>
            <a:ext cx="5143269" cy="427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740" y="3825496"/>
            <a:ext cx="25908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040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158766" y="228600"/>
            <a:ext cx="7607282" cy="814589"/>
          </a:xfrm>
          <a:prstGeom prst="rect">
            <a:avLst/>
          </a:prstGeom>
        </p:spPr>
        <p:txBody>
          <a:bodyPr vert="horz" lIns="0" tIns="0" rIns="0" bIns="0" anchor="ctr">
            <a:normAutofit/>
          </a:bodyPr>
          <a:lstStyle>
            <a:lvl1pPr algn="l" rtl="0" eaLnBrk="1" latinLnBrk="0" hangingPunct="1">
              <a:lnSpc>
                <a:spcPts val="2175"/>
              </a:lnSpc>
              <a:spcBef>
                <a:spcPct val="0"/>
              </a:spcBef>
              <a:buNone/>
              <a:defRPr kumimoji="0" sz="3200" b="1" i="0" kern="1200">
                <a:solidFill>
                  <a:srgbClr val="20539F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r" defTabSz="914400" rtl="1" fontAlgn="auto">
              <a:spcAft>
                <a:spcPts val="0"/>
              </a:spcAft>
            </a:pPr>
            <a:r>
              <a:rPr lang="ar-SA" altLang="en-US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2. تحديد الإحتياجات </a:t>
            </a:r>
            <a:r>
              <a:rPr lang="es-ES" altLang="en-US" smtClean="0">
                <a:solidFill>
                  <a:srgbClr val="0070C0"/>
                </a:solidFill>
                <a:latin typeface="Futura" pitchFamily="1" charset="0"/>
                <a:sym typeface="Futura" pitchFamily="1" charset="0"/>
              </a:rPr>
              <a:t>IDENTIFICATION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8" name="Diagram 3"/>
          <p:cNvGraphicFramePr/>
          <p:nvPr>
            <p:extLst>
              <p:ext uri="{D42A27DB-BD31-4B8C-83A1-F6EECF244321}">
                <p14:modId xmlns="" xmlns:p14="http://schemas.microsoft.com/office/powerpoint/2010/main" val="2655654138"/>
              </p:ext>
            </p:extLst>
          </p:nvPr>
        </p:nvGraphicFramePr>
        <p:xfrm>
          <a:off x="257908" y="1425258"/>
          <a:ext cx="8632875" cy="498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ight Arrow 2"/>
          <p:cNvSpPr/>
          <p:nvPr/>
        </p:nvSpPr>
        <p:spPr>
          <a:xfrm>
            <a:off x="122875" y="4773371"/>
            <a:ext cx="604913" cy="3446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7865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58766" y="709626"/>
            <a:ext cx="7607282" cy="801710"/>
          </a:xfrm>
        </p:spPr>
        <p:txBody>
          <a:bodyPr>
            <a:normAutofit/>
          </a:bodyPr>
          <a:lstStyle/>
          <a:p>
            <a:pPr lvl="0" algn="r" rtl="1"/>
            <a:r>
              <a:rPr lang="ar-SA" sz="4000" dirty="0"/>
              <a:t>تحليل </a:t>
            </a:r>
            <a:r>
              <a:rPr lang="ar-SA" sz="4000" dirty="0" smtClean="0"/>
              <a:t>الأهداف </a:t>
            </a:r>
            <a:r>
              <a:rPr lang="en-US" sz="4000" dirty="0"/>
              <a:t>Objective Analysis </a:t>
            </a:r>
            <a:endParaRPr lang="ar-SA" sz="400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386366" y="1917875"/>
            <a:ext cx="8379682" cy="2512457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dirty="0" smtClean="0"/>
              <a:t> </a:t>
            </a:r>
            <a:r>
              <a:rPr lang="ar-SA" b="1" dirty="0"/>
              <a:t>شجرة الأهداف</a:t>
            </a:r>
            <a:r>
              <a:rPr lang="ar-SA" dirty="0"/>
              <a:t>: اعادة صياغة لجميع </a:t>
            </a:r>
            <a:r>
              <a:rPr lang="ar-SA" dirty="0" smtClean="0"/>
              <a:t>الأوضاع السلبية (شجرة المشاكل</a:t>
            </a:r>
            <a:r>
              <a:rPr lang="ar-SA" dirty="0"/>
              <a:t>) الى أوضاع ايجابية وواقعية </a:t>
            </a:r>
            <a:r>
              <a:rPr lang="ar-SA" dirty="0" smtClean="0"/>
              <a:t>ويمكن تحقيقها</a:t>
            </a:r>
            <a:r>
              <a:rPr lang="ar-SA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6039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370138" y="1701800"/>
            <a:ext cx="3960812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فقدان الثقة بشركة الحافلات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755650" y="2755900"/>
            <a:ext cx="2498725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إصابة المسافرين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281613" y="2735263"/>
            <a:ext cx="2808287" cy="547687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الوصول المتأخر للمسافرين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390775" y="3765550"/>
            <a:ext cx="4105275" cy="523220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حوادث </a:t>
            </a:r>
            <a:r>
              <a:rPr lang="ar-LY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حافلات متكررة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98525" y="4865688"/>
            <a:ext cx="2160588" cy="523220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عدم </a:t>
            </a:r>
            <a:r>
              <a:rPr lang="ar-LY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وعي </a:t>
            </a: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السائقين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244850" y="4889500"/>
            <a:ext cx="2305050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تدهور حالة </a:t>
            </a: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الحافلات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837238" y="4865688"/>
            <a:ext cx="2160587" cy="547687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تدهور حالة الطرق</a:t>
            </a:r>
            <a:endParaRPr lang="fr-FR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11188" y="6048375"/>
            <a:ext cx="2808287" cy="547688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حافلات قديمة جدا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4572000" y="6048375"/>
            <a:ext cx="3529013" cy="523220"/>
          </a:xfrm>
          <a:prstGeom prst="rect">
            <a:avLst/>
          </a:prstGeom>
          <a:noFill/>
          <a:ln w="28575" algn="ctr">
            <a:solidFill>
              <a:srgbClr val="00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ar-MA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غياب الصيانة </a:t>
            </a:r>
            <a:r>
              <a:rPr lang="ar-LY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الدورية </a:t>
            </a:r>
            <a:r>
              <a:rPr lang="ar-MA" sz="28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للحافلات</a:t>
            </a:r>
            <a:endParaRPr lang="fr-FR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049965" y="1701800"/>
            <a:ext cx="18957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en-US" sz="28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EFFECTS</a:t>
            </a:r>
            <a:endParaRPr lang="fr-FR" sz="28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6875463" y="378618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en-US" sz="32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Problem</a:t>
            </a:r>
            <a:endParaRPr lang="fr-FR" sz="32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6732588" y="5458460"/>
            <a:ext cx="2339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en-US" sz="3200" b="1" u="sng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raditional Arabic" panose="02020603050405020304" pitchFamily="18" charset="-78"/>
              </a:rPr>
              <a:t>CAUSES</a:t>
            </a:r>
            <a:endParaRPr lang="fr-FR" sz="3200" b="1" u="sng" dirty="0">
              <a:solidFill>
                <a:srgbClr val="0066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raditional Arabic" panose="02020603050405020304" pitchFamily="18" charset="-78"/>
            </a:endParaRPr>
          </a:p>
        </p:txBody>
      </p:sp>
      <p:sp>
        <p:nvSpPr>
          <p:cNvPr id="29711" name="Line 17"/>
          <p:cNvSpPr>
            <a:spLocks noChangeShapeType="1"/>
          </p:cNvSpPr>
          <p:nvPr/>
        </p:nvSpPr>
        <p:spPr bwMode="auto">
          <a:xfrm>
            <a:off x="1979613" y="2565400"/>
            <a:ext cx="4679950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18"/>
          <p:cNvSpPr>
            <a:spLocks noChangeShapeType="1"/>
          </p:cNvSpPr>
          <p:nvPr/>
        </p:nvSpPr>
        <p:spPr bwMode="auto">
          <a:xfrm>
            <a:off x="1979613" y="3573463"/>
            <a:ext cx="48974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Line 19"/>
          <p:cNvSpPr>
            <a:spLocks noChangeShapeType="1"/>
          </p:cNvSpPr>
          <p:nvPr/>
        </p:nvSpPr>
        <p:spPr bwMode="auto">
          <a:xfrm>
            <a:off x="1979613" y="4581525"/>
            <a:ext cx="4897437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4" name="Line 20"/>
          <p:cNvSpPr>
            <a:spLocks noChangeShapeType="1"/>
          </p:cNvSpPr>
          <p:nvPr/>
        </p:nvSpPr>
        <p:spPr bwMode="auto">
          <a:xfrm>
            <a:off x="1979613" y="5734050"/>
            <a:ext cx="4392612" cy="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5" name="Line 21"/>
          <p:cNvSpPr>
            <a:spLocks noChangeShapeType="1"/>
          </p:cNvSpPr>
          <p:nvPr/>
        </p:nvSpPr>
        <p:spPr bwMode="auto">
          <a:xfrm>
            <a:off x="4356100" y="227647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Line 22"/>
          <p:cNvSpPr>
            <a:spLocks noChangeShapeType="1"/>
          </p:cNvSpPr>
          <p:nvPr/>
        </p:nvSpPr>
        <p:spPr bwMode="auto">
          <a:xfrm>
            <a:off x="6877050" y="328453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7" name="Line 23"/>
          <p:cNvSpPr>
            <a:spLocks noChangeShapeType="1"/>
          </p:cNvSpPr>
          <p:nvPr/>
        </p:nvSpPr>
        <p:spPr bwMode="auto">
          <a:xfrm>
            <a:off x="1979613" y="328453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Line 24"/>
          <p:cNvSpPr>
            <a:spLocks noChangeShapeType="1"/>
          </p:cNvSpPr>
          <p:nvPr/>
        </p:nvSpPr>
        <p:spPr bwMode="auto">
          <a:xfrm>
            <a:off x="4427538" y="429418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Line 25"/>
          <p:cNvSpPr>
            <a:spLocks noChangeShapeType="1"/>
          </p:cNvSpPr>
          <p:nvPr/>
        </p:nvSpPr>
        <p:spPr bwMode="auto">
          <a:xfrm>
            <a:off x="1979613" y="5732463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Line 26"/>
          <p:cNvSpPr>
            <a:spLocks noChangeShapeType="1"/>
          </p:cNvSpPr>
          <p:nvPr/>
        </p:nvSpPr>
        <p:spPr bwMode="auto">
          <a:xfrm>
            <a:off x="4427538" y="544512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Line 27"/>
          <p:cNvSpPr>
            <a:spLocks noChangeShapeType="1"/>
          </p:cNvSpPr>
          <p:nvPr/>
        </p:nvSpPr>
        <p:spPr bwMode="auto">
          <a:xfrm>
            <a:off x="6361113" y="5732463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2" name="Line 28"/>
          <p:cNvSpPr>
            <a:spLocks noChangeShapeType="1"/>
          </p:cNvSpPr>
          <p:nvPr/>
        </p:nvSpPr>
        <p:spPr bwMode="auto">
          <a:xfrm>
            <a:off x="1979613" y="458152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3" name="Line 29"/>
          <p:cNvSpPr>
            <a:spLocks noChangeShapeType="1"/>
          </p:cNvSpPr>
          <p:nvPr/>
        </p:nvSpPr>
        <p:spPr bwMode="auto">
          <a:xfrm>
            <a:off x="4427538" y="4581525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4" name="Line 30"/>
          <p:cNvSpPr>
            <a:spLocks noChangeShapeType="1"/>
          </p:cNvSpPr>
          <p:nvPr/>
        </p:nvSpPr>
        <p:spPr bwMode="auto">
          <a:xfrm>
            <a:off x="6877050" y="4579938"/>
            <a:ext cx="0" cy="288925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5" name="Line 31"/>
          <p:cNvSpPr>
            <a:spLocks noChangeShapeType="1"/>
          </p:cNvSpPr>
          <p:nvPr/>
        </p:nvSpPr>
        <p:spPr bwMode="auto">
          <a:xfrm>
            <a:off x="1979613" y="2565400"/>
            <a:ext cx="0" cy="144463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6" name="Line 32"/>
          <p:cNvSpPr>
            <a:spLocks noChangeShapeType="1"/>
          </p:cNvSpPr>
          <p:nvPr/>
        </p:nvSpPr>
        <p:spPr bwMode="auto">
          <a:xfrm>
            <a:off x="6659563" y="2565400"/>
            <a:ext cx="0" cy="144463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7" name="Line 33"/>
          <p:cNvSpPr>
            <a:spLocks noChangeShapeType="1"/>
          </p:cNvSpPr>
          <p:nvPr/>
        </p:nvSpPr>
        <p:spPr bwMode="auto">
          <a:xfrm>
            <a:off x="4427538" y="3573463"/>
            <a:ext cx="0" cy="215900"/>
          </a:xfrm>
          <a:prstGeom prst="line">
            <a:avLst/>
          </a:prstGeom>
          <a:noFill/>
          <a:ln w="28575">
            <a:solidFill>
              <a:srgbClr val="00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340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438" y="228600"/>
            <a:ext cx="7342459" cy="990600"/>
          </a:xfrm>
        </p:spPr>
        <p:txBody>
          <a:bodyPr/>
          <a:lstStyle/>
          <a:p>
            <a:pPr algn="r" rtl="1"/>
            <a:r>
              <a:rPr lang="ar-SA" dirty="0" smtClean="0"/>
              <a:t>شجرة الأهداف  </a:t>
            </a:r>
            <a:r>
              <a:rPr lang="en-US" dirty="0" smtClean="0"/>
              <a:t>Objective Tree </a:t>
            </a:r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251899" y="1399123"/>
            <a:ext cx="7859425" cy="4850115"/>
            <a:chOff x="142875" y="1577975"/>
            <a:chExt cx="8713788" cy="4902043"/>
          </a:xfrm>
        </p:grpSpPr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2339975" y="1577975"/>
              <a:ext cx="3960813" cy="512763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400" b="1" dirty="0">
                  <a:solidFill>
                    <a:srgbClr val="CC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سمعة جيدة للشركة لدى </a:t>
              </a:r>
              <a:r>
                <a:rPr lang="ar-LY" sz="2400" b="1" dirty="0" smtClean="0">
                  <a:solidFill>
                    <a:srgbClr val="CC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الزبائن</a:t>
              </a:r>
              <a:endParaRPr lang="fr-FR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395288" y="2560638"/>
              <a:ext cx="3168651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</a:t>
              </a:r>
              <a:r>
                <a:rPr lang="ar-S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مسافرون </a:t>
              </a:r>
              <a:r>
                <a:rPr lang="ar-M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ي</a:t>
              </a:r>
              <a:r>
                <a:rPr lang="ar-S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صابون</a:t>
              </a:r>
              <a:r>
                <a:rPr lang="ar-M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بدرجة أقل</a:t>
              </a:r>
              <a:endParaRPr lang="fr-F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6" name="Text Box 6"/>
            <p:cNvSpPr txBox="1">
              <a:spLocks noChangeArrowheads="1"/>
            </p:cNvSpPr>
            <p:nvPr/>
          </p:nvSpPr>
          <p:spPr bwMode="auto">
            <a:xfrm>
              <a:off x="5364164" y="2540001"/>
              <a:ext cx="3024187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</a:t>
              </a:r>
              <a:r>
                <a:rPr lang="ar-S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مسافرون </a:t>
              </a:r>
              <a:r>
                <a:rPr lang="ar-MA" sz="20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يصلون في الوقت</a:t>
              </a:r>
              <a:endParaRPr lang="fr-F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2325696" y="3635371"/>
              <a:ext cx="4105276" cy="452437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0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حوادث </a:t>
              </a:r>
              <a:r>
                <a:rPr lang="ar-MA" sz="20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حافلات </a:t>
              </a:r>
              <a:r>
                <a:rPr lang="ar-MA" sz="20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أقل  </a:t>
              </a:r>
              <a:r>
                <a:rPr lang="ar-LY" sz="20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تكرارا</a:t>
              </a:r>
              <a:endParaRPr lang="fr-FR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8" name="Text Box 8"/>
            <p:cNvSpPr txBox="1">
              <a:spLocks noChangeArrowheads="1"/>
            </p:cNvSpPr>
            <p:nvPr/>
          </p:nvSpPr>
          <p:spPr bwMode="auto">
            <a:xfrm>
              <a:off x="250826" y="4602164"/>
              <a:ext cx="2520950" cy="40973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ar-MA" b="1" dirty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السائقون يقودون </a:t>
              </a:r>
              <a:r>
                <a:rPr lang="ar-LY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بحرفية</a:t>
              </a:r>
              <a:endParaRPr lang="fr-FR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3059113" y="4625975"/>
              <a:ext cx="2449513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ar-MA" sz="20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الحافلات في حالة جيدة</a:t>
              </a:r>
              <a:endParaRPr lang="fr-FR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0" name="Text Box 10"/>
            <p:cNvSpPr txBox="1">
              <a:spLocks noChangeArrowheads="1"/>
            </p:cNvSpPr>
            <p:nvPr/>
          </p:nvSpPr>
          <p:spPr bwMode="auto">
            <a:xfrm>
              <a:off x="5724525" y="4602164"/>
              <a:ext cx="2160588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ar-MA" sz="2000" b="1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الطرق في حالة جيدة</a:t>
              </a:r>
              <a:endParaRPr lang="fr-FR" sz="20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2627314" y="5826126"/>
              <a:ext cx="1871663" cy="65087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1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تعويض الحافلات القديمة بكيفية منتظمة</a:t>
              </a:r>
              <a:endParaRPr lang="fr-F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641850" y="5826126"/>
              <a:ext cx="1512888" cy="65087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16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صيانة الحافلات بشكل منتظم</a:t>
              </a:r>
              <a:endParaRPr lang="fr-FR" sz="16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3" name="Line 13"/>
            <p:cNvSpPr>
              <a:spLocks noChangeShapeType="1"/>
            </p:cNvSpPr>
            <p:nvPr/>
          </p:nvSpPr>
          <p:spPr bwMode="auto">
            <a:xfrm>
              <a:off x="1979613" y="2370138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979613" y="3378200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5" name="Line 15"/>
            <p:cNvSpPr>
              <a:spLocks noChangeShapeType="1"/>
            </p:cNvSpPr>
            <p:nvPr/>
          </p:nvSpPr>
          <p:spPr bwMode="auto">
            <a:xfrm>
              <a:off x="1979613" y="4386263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6" name="Line 16"/>
            <p:cNvSpPr>
              <a:spLocks noChangeShapeType="1"/>
            </p:cNvSpPr>
            <p:nvPr/>
          </p:nvSpPr>
          <p:spPr bwMode="auto">
            <a:xfrm>
              <a:off x="3635375" y="5538788"/>
              <a:ext cx="20161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4356100" y="2117725"/>
              <a:ext cx="0" cy="25241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>
              <a:off x="6877050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9" name="Line 19"/>
            <p:cNvSpPr>
              <a:spLocks noChangeShapeType="1"/>
            </p:cNvSpPr>
            <p:nvPr/>
          </p:nvSpPr>
          <p:spPr bwMode="auto">
            <a:xfrm>
              <a:off x="1979613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0" name="Line 20"/>
            <p:cNvSpPr>
              <a:spLocks noChangeShapeType="1"/>
            </p:cNvSpPr>
            <p:nvPr/>
          </p:nvSpPr>
          <p:spPr bwMode="auto">
            <a:xfrm>
              <a:off x="4356100" y="409892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1" name="Line 21"/>
            <p:cNvSpPr>
              <a:spLocks noChangeShapeType="1"/>
            </p:cNvSpPr>
            <p:nvPr/>
          </p:nvSpPr>
          <p:spPr bwMode="auto">
            <a:xfrm>
              <a:off x="3635375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2" name="Line 22"/>
            <p:cNvSpPr>
              <a:spLocks noChangeShapeType="1"/>
            </p:cNvSpPr>
            <p:nvPr/>
          </p:nvSpPr>
          <p:spPr bwMode="auto">
            <a:xfrm>
              <a:off x="4427538" y="5178425"/>
              <a:ext cx="0" cy="36036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>
              <a:off x="5651500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4" name="Line 24"/>
            <p:cNvSpPr>
              <a:spLocks noChangeShapeType="1"/>
            </p:cNvSpPr>
            <p:nvPr/>
          </p:nvSpPr>
          <p:spPr bwMode="auto">
            <a:xfrm>
              <a:off x="1979613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5" name="Line 25"/>
            <p:cNvSpPr>
              <a:spLocks noChangeShapeType="1"/>
            </p:cNvSpPr>
            <p:nvPr/>
          </p:nvSpPr>
          <p:spPr bwMode="auto">
            <a:xfrm>
              <a:off x="4356100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6" name="Line 26"/>
            <p:cNvSpPr>
              <a:spLocks noChangeShapeType="1"/>
            </p:cNvSpPr>
            <p:nvPr/>
          </p:nvSpPr>
          <p:spPr bwMode="auto">
            <a:xfrm>
              <a:off x="6877050" y="4384675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7" name="Line 27"/>
            <p:cNvSpPr>
              <a:spLocks noChangeShapeType="1"/>
            </p:cNvSpPr>
            <p:nvPr/>
          </p:nvSpPr>
          <p:spPr bwMode="auto">
            <a:xfrm>
              <a:off x="1979613" y="2370138"/>
              <a:ext cx="0" cy="179387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8" name="Line 28"/>
            <p:cNvSpPr>
              <a:spLocks noChangeShapeType="1"/>
            </p:cNvSpPr>
            <p:nvPr/>
          </p:nvSpPr>
          <p:spPr bwMode="auto">
            <a:xfrm>
              <a:off x="6877050" y="2370138"/>
              <a:ext cx="0" cy="144462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9" name="Line 29"/>
            <p:cNvSpPr>
              <a:spLocks noChangeShapeType="1"/>
            </p:cNvSpPr>
            <p:nvPr/>
          </p:nvSpPr>
          <p:spPr bwMode="auto">
            <a:xfrm>
              <a:off x="4356100" y="3378200"/>
              <a:ext cx="0" cy="1793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0" name="Text Box 38"/>
            <p:cNvSpPr txBox="1">
              <a:spLocks noChangeArrowheads="1"/>
            </p:cNvSpPr>
            <p:nvPr/>
          </p:nvSpPr>
          <p:spPr bwMode="auto">
            <a:xfrm>
              <a:off x="6300789" y="5857875"/>
              <a:ext cx="1223962" cy="622143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16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صيانة </a:t>
              </a:r>
              <a:r>
                <a:rPr lang="ar-MA" sz="1600" b="1" dirty="0" smtClean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الطرق</a:t>
              </a:r>
              <a:endParaRPr lang="en-US" sz="1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1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1" name="Text Box 39"/>
            <p:cNvSpPr txBox="1">
              <a:spLocks noChangeArrowheads="1"/>
            </p:cNvSpPr>
            <p:nvPr/>
          </p:nvSpPr>
          <p:spPr bwMode="auto">
            <a:xfrm>
              <a:off x="7669212" y="5826126"/>
              <a:ext cx="1187451" cy="65087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1600" b="1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إنجاز دراسة تقنية</a:t>
              </a:r>
              <a:endParaRPr lang="fr-FR" sz="16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2" name="Text Box 40"/>
            <p:cNvSpPr txBox="1">
              <a:spLocks noChangeArrowheads="1"/>
            </p:cNvSpPr>
            <p:nvPr/>
          </p:nvSpPr>
          <p:spPr bwMode="auto">
            <a:xfrm>
              <a:off x="142875" y="5775326"/>
              <a:ext cx="1116013" cy="646330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LY" sz="1600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التدريب </a:t>
              </a:r>
              <a:r>
                <a:rPr lang="ar-MA" sz="1600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المستمر</a:t>
              </a:r>
              <a:endParaRPr lang="fr-FR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3" name="Text Box 41"/>
            <p:cNvSpPr txBox="1">
              <a:spLocks noChangeArrowheads="1"/>
            </p:cNvSpPr>
            <p:nvPr/>
          </p:nvSpPr>
          <p:spPr bwMode="auto">
            <a:xfrm>
              <a:off x="1403350" y="5784850"/>
              <a:ext cx="1044575" cy="646330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1600" b="1" dirty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توعية السائقين</a:t>
              </a:r>
            </a:p>
          </p:txBody>
        </p:sp>
        <p:sp>
          <p:nvSpPr>
            <p:cNvPr id="74" name="Line 42"/>
            <p:cNvSpPr>
              <a:spLocks noChangeShapeType="1"/>
            </p:cNvSpPr>
            <p:nvPr/>
          </p:nvSpPr>
          <p:spPr bwMode="auto">
            <a:xfrm>
              <a:off x="6659563" y="5538788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5" name="Line 43"/>
            <p:cNvSpPr>
              <a:spLocks noChangeShapeType="1"/>
            </p:cNvSpPr>
            <p:nvPr/>
          </p:nvSpPr>
          <p:spPr bwMode="auto">
            <a:xfrm>
              <a:off x="6659563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6" name="Line 44"/>
            <p:cNvSpPr>
              <a:spLocks noChangeShapeType="1"/>
            </p:cNvSpPr>
            <p:nvPr/>
          </p:nvSpPr>
          <p:spPr bwMode="auto">
            <a:xfrm>
              <a:off x="7256463" y="5127625"/>
              <a:ext cx="0" cy="3952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7" name="Line 45"/>
            <p:cNvSpPr>
              <a:spLocks noChangeShapeType="1"/>
            </p:cNvSpPr>
            <p:nvPr/>
          </p:nvSpPr>
          <p:spPr bwMode="auto">
            <a:xfrm>
              <a:off x="8243888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8" name="Line 49"/>
            <p:cNvSpPr>
              <a:spLocks noChangeShapeType="1"/>
            </p:cNvSpPr>
            <p:nvPr/>
          </p:nvSpPr>
          <p:spPr bwMode="auto">
            <a:xfrm>
              <a:off x="611188" y="5467350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11188" y="54768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80" name="Line 51"/>
            <p:cNvSpPr>
              <a:spLocks noChangeShapeType="1"/>
            </p:cNvSpPr>
            <p:nvPr/>
          </p:nvSpPr>
          <p:spPr bwMode="auto">
            <a:xfrm>
              <a:off x="1403350" y="514191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81" name="Line 52"/>
            <p:cNvSpPr>
              <a:spLocks noChangeShapeType="1"/>
            </p:cNvSpPr>
            <p:nvPr/>
          </p:nvSpPr>
          <p:spPr bwMode="auto">
            <a:xfrm>
              <a:off x="2195513" y="546576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</p:grpSp>
      <p:sp>
        <p:nvSpPr>
          <p:cNvPr id="82" name="TextBox 4"/>
          <p:cNvSpPr txBox="1">
            <a:spLocks noChangeArrowheads="1"/>
          </p:cNvSpPr>
          <p:nvPr/>
        </p:nvSpPr>
        <p:spPr bwMode="auto">
          <a:xfrm>
            <a:off x="7106242" y="3250252"/>
            <a:ext cx="19748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Specific </a:t>
            </a:r>
            <a:r>
              <a:rPr lang="en-GB" altLang="en-US" sz="1800" b="1" dirty="0" smtClean="0">
                <a:solidFill>
                  <a:srgbClr val="FF0000"/>
                </a:solidFill>
              </a:rPr>
              <a:t>objective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الهدف المحدد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  <p:sp>
        <p:nvSpPr>
          <p:cNvPr id="83" name="TextBox 5"/>
          <p:cNvSpPr txBox="1">
            <a:spLocks noChangeArrowheads="1"/>
          </p:cNvSpPr>
          <p:nvPr/>
        </p:nvSpPr>
        <p:spPr bwMode="auto">
          <a:xfrm>
            <a:off x="7048977" y="1394944"/>
            <a:ext cx="19404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Overall </a:t>
            </a:r>
            <a:r>
              <a:rPr lang="en-GB" altLang="en-US" sz="1800" b="1" dirty="0" smtClean="0">
                <a:solidFill>
                  <a:srgbClr val="FF0000"/>
                </a:solidFill>
              </a:rPr>
              <a:t>objective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الهدف العام 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  <p:sp>
        <p:nvSpPr>
          <p:cNvPr id="84" name="TextBox 7"/>
          <p:cNvSpPr txBox="1">
            <a:spLocks noChangeArrowheads="1"/>
          </p:cNvSpPr>
          <p:nvPr/>
        </p:nvSpPr>
        <p:spPr bwMode="auto">
          <a:xfrm>
            <a:off x="8128824" y="5591536"/>
            <a:ext cx="106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0000"/>
                </a:solidFill>
              </a:rPr>
              <a:t>Activities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الأنشطة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  <p:sp>
        <p:nvSpPr>
          <p:cNvPr id="89" name="TextBox 8"/>
          <p:cNvSpPr txBox="1">
            <a:spLocks noChangeArrowheads="1"/>
          </p:cNvSpPr>
          <p:nvPr/>
        </p:nvSpPr>
        <p:spPr bwMode="auto">
          <a:xfrm>
            <a:off x="7312306" y="4259878"/>
            <a:ext cx="17544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0000"/>
                </a:solidFill>
              </a:rPr>
              <a:t>Results/outputs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النتائج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614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6982" y="1482186"/>
            <a:ext cx="26472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4800" dirty="0" err="1" smtClean="0">
                <a:latin typeface="Calibri" charset="0"/>
              </a:rPr>
              <a:t>Exercise</a:t>
            </a:r>
            <a:r>
              <a:rPr lang="es-ES_tradnl" sz="4800" dirty="0" smtClean="0">
                <a:latin typeface="Calibri" charset="0"/>
              </a:rPr>
              <a:t> 4</a:t>
            </a:r>
            <a:endParaRPr lang="en-US" sz="4800" dirty="0"/>
          </a:p>
        </p:txBody>
      </p:sp>
      <p:sp>
        <p:nvSpPr>
          <p:cNvPr id="6" name="Rounded Rectangle 5"/>
          <p:cNvSpPr/>
          <p:nvPr/>
        </p:nvSpPr>
        <p:spPr>
          <a:xfrm>
            <a:off x="1448972" y="2704564"/>
            <a:ext cx="6175717" cy="15368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Objective Tree Analysis</a:t>
            </a:r>
          </a:p>
          <a:p>
            <a:pPr algn="ctr"/>
            <a:r>
              <a:rPr lang="ar-SA" sz="3600" dirty="0" smtClean="0"/>
              <a:t>كون </a:t>
            </a:r>
            <a:r>
              <a:rPr lang="ar-SA" sz="3600" dirty="0"/>
              <a:t>شجرة </a:t>
            </a:r>
            <a:r>
              <a:rPr lang="ar-SA" sz="3600" dirty="0" smtClean="0"/>
              <a:t>الأهداف</a:t>
            </a:r>
            <a:endParaRPr lang="en-US" sz="3600" dirty="0"/>
          </a:p>
        </p:txBody>
      </p:sp>
      <p:sp>
        <p:nvSpPr>
          <p:cNvPr id="8" name="Cloud 7"/>
          <p:cNvSpPr/>
          <p:nvPr/>
        </p:nvSpPr>
        <p:spPr>
          <a:xfrm>
            <a:off x="5921829" y="5508171"/>
            <a:ext cx="2844220" cy="116694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altLang="en-US" sz="2800" dirty="0" smtClean="0">
                <a:latin typeface="Calibri" panose="020F0502020204030204" pitchFamily="34" charset="0"/>
              </a:rPr>
              <a:t>15 </a:t>
            </a:r>
            <a:r>
              <a:rPr lang="es-ES_tradnl" altLang="en-US" sz="2800" dirty="0">
                <a:latin typeface="Calibri" panose="020F0502020204030204" pitchFamily="34" charset="0"/>
              </a:rPr>
              <a:t>minutes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633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438" y="228600"/>
            <a:ext cx="7342459" cy="990600"/>
          </a:xfrm>
        </p:spPr>
        <p:txBody>
          <a:bodyPr/>
          <a:lstStyle/>
          <a:p>
            <a:pPr algn="r" rtl="1"/>
            <a:r>
              <a:rPr lang="ar-SA" dirty="0" smtClean="0"/>
              <a:t>شجرة الأهداف  </a:t>
            </a:r>
            <a:r>
              <a:rPr lang="en-US" dirty="0" smtClean="0"/>
              <a:t>Objectives Tree </a:t>
            </a:r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251899" y="1399123"/>
            <a:ext cx="7859425" cy="4573118"/>
            <a:chOff x="142875" y="1577975"/>
            <a:chExt cx="8713788" cy="4622079"/>
          </a:xfrm>
        </p:grpSpPr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2339975" y="1577975"/>
              <a:ext cx="3960813" cy="466608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24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395288" y="2560638"/>
              <a:ext cx="3168650" cy="40439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6" name="Text Box 6"/>
            <p:cNvSpPr txBox="1">
              <a:spLocks noChangeArrowheads="1"/>
            </p:cNvSpPr>
            <p:nvPr/>
          </p:nvSpPr>
          <p:spPr bwMode="auto">
            <a:xfrm>
              <a:off x="5364163" y="2540000"/>
              <a:ext cx="3024187" cy="40439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20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2339975" y="3570288"/>
              <a:ext cx="4105275" cy="404394"/>
            </a:xfrm>
            <a:prstGeom prst="rect">
              <a:avLst/>
            </a:prstGeom>
            <a:noFill/>
            <a:ln w="381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20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8" name="Text Box 8"/>
            <p:cNvSpPr txBox="1">
              <a:spLocks noChangeArrowheads="1"/>
            </p:cNvSpPr>
            <p:nvPr/>
          </p:nvSpPr>
          <p:spPr bwMode="auto">
            <a:xfrm>
              <a:off x="250825" y="4602163"/>
              <a:ext cx="2520950" cy="373286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endParaRPr lang="fr-FR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3059113" y="4625975"/>
              <a:ext cx="2449512" cy="40439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endParaRPr lang="fr-F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0" name="Text Box 10"/>
            <p:cNvSpPr txBox="1">
              <a:spLocks noChangeArrowheads="1"/>
            </p:cNvSpPr>
            <p:nvPr/>
          </p:nvSpPr>
          <p:spPr bwMode="auto">
            <a:xfrm>
              <a:off x="5724526" y="4602163"/>
              <a:ext cx="2160588" cy="404394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endParaRPr lang="fr-FR" sz="20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2627313" y="5826125"/>
              <a:ext cx="1871662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641850" y="5826125"/>
              <a:ext cx="1512887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3" name="Line 13"/>
            <p:cNvSpPr>
              <a:spLocks noChangeShapeType="1"/>
            </p:cNvSpPr>
            <p:nvPr/>
          </p:nvSpPr>
          <p:spPr bwMode="auto">
            <a:xfrm>
              <a:off x="1979613" y="2370138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979613" y="3378200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5" name="Line 15"/>
            <p:cNvSpPr>
              <a:spLocks noChangeShapeType="1"/>
            </p:cNvSpPr>
            <p:nvPr/>
          </p:nvSpPr>
          <p:spPr bwMode="auto">
            <a:xfrm>
              <a:off x="1979613" y="4386263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6" name="Line 16"/>
            <p:cNvSpPr>
              <a:spLocks noChangeShapeType="1"/>
            </p:cNvSpPr>
            <p:nvPr/>
          </p:nvSpPr>
          <p:spPr bwMode="auto">
            <a:xfrm>
              <a:off x="3635375" y="5538788"/>
              <a:ext cx="20161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4356100" y="2117725"/>
              <a:ext cx="0" cy="25241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>
              <a:off x="6877050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9" name="Line 19"/>
            <p:cNvSpPr>
              <a:spLocks noChangeShapeType="1"/>
            </p:cNvSpPr>
            <p:nvPr/>
          </p:nvSpPr>
          <p:spPr bwMode="auto">
            <a:xfrm>
              <a:off x="1979613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0" name="Line 20"/>
            <p:cNvSpPr>
              <a:spLocks noChangeShapeType="1"/>
            </p:cNvSpPr>
            <p:nvPr/>
          </p:nvSpPr>
          <p:spPr bwMode="auto">
            <a:xfrm>
              <a:off x="4356100" y="409892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1" name="Line 21"/>
            <p:cNvSpPr>
              <a:spLocks noChangeShapeType="1"/>
            </p:cNvSpPr>
            <p:nvPr/>
          </p:nvSpPr>
          <p:spPr bwMode="auto">
            <a:xfrm>
              <a:off x="3635375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2" name="Line 22"/>
            <p:cNvSpPr>
              <a:spLocks noChangeShapeType="1"/>
            </p:cNvSpPr>
            <p:nvPr/>
          </p:nvSpPr>
          <p:spPr bwMode="auto">
            <a:xfrm>
              <a:off x="4427538" y="5178425"/>
              <a:ext cx="0" cy="36036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>
              <a:off x="5651500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4" name="Line 24"/>
            <p:cNvSpPr>
              <a:spLocks noChangeShapeType="1"/>
            </p:cNvSpPr>
            <p:nvPr/>
          </p:nvSpPr>
          <p:spPr bwMode="auto">
            <a:xfrm>
              <a:off x="1979613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5" name="Line 25"/>
            <p:cNvSpPr>
              <a:spLocks noChangeShapeType="1"/>
            </p:cNvSpPr>
            <p:nvPr/>
          </p:nvSpPr>
          <p:spPr bwMode="auto">
            <a:xfrm>
              <a:off x="4356100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6" name="Line 26"/>
            <p:cNvSpPr>
              <a:spLocks noChangeShapeType="1"/>
            </p:cNvSpPr>
            <p:nvPr/>
          </p:nvSpPr>
          <p:spPr bwMode="auto">
            <a:xfrm>
              <a:off x="6877050" y="4384675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7" name="Line 27"/>
            <p:cNvSpPr>
              <a:spLocks noChangeShapeType="1"/>
            </p:cNvSpPr>
            <p:nvPr/>
          </p:nvSpPr>
          <p:spPr bwMode="auto">
            <a:xfrm>
              <a:off x="1979613" y="2370138"/>
              <a:ext cx="0" cy="179387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8" name="Line 28"/>
            <p:cNvSpPr>
              <a:spLocks noChangeShapeType="1"/>
            </p:cNvSpPr>
            <p:nvPr/>
          </p:nvSpPr>
          <p:spPr bwMode="auto">
            <a:xfrm>
              <a:off x="6877050" y="2370138"/>
              <a:ext cx="0" cy="144462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69" name="Line 29"/>
            <p:cNvSpPr>
              <a:spLocks noChangeShapeType="1"/>
            </p:cNvSpPr>
            <p:nvPr/>
          </p:nvSpPr>
          <p:spPr bwMode="auto">
            <a:xfrm>
              <a:off x="4356100" y="3378200"/>
              <a:ext cx="0" cy="1793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0" name="Text Box 38"/>
            <p:cNvSpPr txBox="1">
              <a:spLocks noChangeArrowheads="1"/>
            </p:cNvSpPr>
            <p:nvPr/>
          </p:nvSpPr>
          <p:spPr bwMode="auto">
            <a:xfrm>
              <a:off x="6300789" y="5857875"/>
              <a:ext cx="1223962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1" name="Text Box 39"/>
            <p:cNvSpPr txBox="1">
              <a:spLocks noChangeArrowheads="1"/>
            </p:cNvSpPr>
            <p:nvPr/>
          </p:nvSpPr>
          <p:spPr bwMode="auto">
            <a:xfrm>
              <a:off x="7669213" y="5826125"/>
              <a:ext cx="1187450" cy="34217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2" name="Text Box 40"/>
            <p:cNvSpPr txBox="1">
              <a:spLocks noChangeArrowheads="1"/>
            </p:cNvSpPr>
            <p:nvPr/>
          </p:nvSpPr>
          <p:spPr bwMode="auto">
            <a:xfrm>
              <a:off x="142875" y="5775325"/>
              <a:ext cx="1116013" cy="342179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fr-FR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3" name="Text Box 41"/>
            <p:cNvSpPr txBox="1">
              <a:spLocks noChangeArrowheads="1"/>
            </p:cNvSpPr>
            <p:nvPr/>
          </p:nvSpPr>
          <p:spPr bwMode="auto">
            <a:xfrm>
              <a:off x="1403350" y="5784850"/>
              <a:ext cx="1044575" cy="342179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endParaRPr lang="ar-MA" sz="16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4" name="Line 42"/>
            <p:cNvSpPr>
              <a:spLocks noChangeShapeType="1"/>
            </p:cNvSpPr>
            <p:nvPr/>
          </p:nvSpPr>
          <p:spPr bwMode="auto">
            <a:xfrm>
              <a:off x="6659563" y="5538788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5" name="Line 43"/>
            <p:cNvSpPr>
              <a:spLocks noChangeShapeType="1"/>
            </p:cNvSpPr>
            <p:nvPr/>
          </p:nvSpPr>
          <p:spPr bwMode="auto">
            <a:xfrm>
              <a:off x="6659563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6" name="Line 44"/>
            <p:cNvSpPr>
              <a:spLocks noChangeShapeType="1"/>
            </p:cNvSpPr>
            <p:nvPr/>
          </p:nvSpPr>
          <p:spPr bwMode="auto">
            <a:xfrm>
              <a:off x="7256463" y="5127625"/>
              <a:ext cx="0" cy="3952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7" name="Line 45"/>
            <p:cNvSpPr>
              <a:spLocks noChangeShapeType="1"/>
            </p:cNvSpPr>
            <p:nvPr/>
          </p:nvSpPr>
          <p:spPr bwMode="auto">
            <a:xfrm>
              <a:off x="8243888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8" name="Line 49"/>
            <p:cNvSpPr>
              <a:spLocks noChangeShapeType="1"/>
            </p:cNvSpPr>
            <p:nvPr/>
          </p:nvSpPr>
          <p:spPr bwMode="auto">
            <a:xfrm>
              <a:off x="611188" y="5467350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11188" y="54768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80" name="Line 51"/>
            <p:cNvSpPr>
              <a:spLocks noChangeShapeType="1"/>
            </p:cNvSpPr>
            <p:nvPr/>
          </p:nvSpPr>
          <p:spPr bwMode="auto">
            <a:xfrm>
              <a:off x="1403350" y="514191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81" name="Line 52"/>
            <p:cNvSpPr>
              <a:spLocks noChangeShapeType="1"/>
            </p:cNvSpPr>
            <p:nvPr/>
          </p:nvSpPr>
          <p:spPr bwMode="auto">
            <a:xfrm>
              <a:off x="2195513" y="546576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/>
            </a:p>
          </p:txBody>
        </p:sp>
      </p:grpSp>
      <p:sp>
        <p:nvSpPr>
          <p:cNvPr id="82" name="TextBox 4"/>
          <p:cNvSpPr txBox="1">
            <a:spLocks noChangeArrowheads="1"/>
          </p:cNvSpPr>
          <p:nvPr/>
        </p:nvSpPr>
        <p:spPr bwMode="auto">
          <a:xfrm>
            <a:off x="7106242" y="3250252"/>
            <a:ext cx="19748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Specific </a:t>
            </a:r>
            <a:r>
              <a:rPr lang="en-GB" altLang="en-US" sz="1800" b="1" dirty="0" smtClean="0">
                <a:solidFill>
                  <a:srgbClr val="FF0000"/>
                </a:solidFill>
              </a:rPr>
              <a:t>objective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الهدف المحدد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  <p:sp>
        <p:nvSpPr>
          <p:cNvPr id="83" name="TextBox 5"/>
          <p:cNvSpPr txBox="1">
            <a:spLocks noChangeArrowheads="1"/>
          </p:cNvSpPr>
          <p:nvPr/>
        </p:nvSpPr>
        <p:spPr bwMode="auto">
          <a:xfrm>
            <a:off x="7048977" y="1394944"/>
            <a:ext cx="19404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>
                <a:solidFill>
                  <a:srgbClr val="FF0000"/>
                </a:solidFill>
              </a:rPr>
              <a:t>Overall </a:t>
            </a:r>
            <a:r>
              <a:rPr lang="en-GB" altLang="en-US" sz="1800" b="1" dirty="0" smtClean="0">
                <a:solidFill>
                  <a:srgbClr val="FF0000"/>
                </a:solidFill>
              </a:rPr>
              <a:t>objective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الهدف العام 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  <p:sp>
        <p:nvSpPr>
          <p:cNvPr id="84" name="TextBox 7"/>
          <p:cNvSpPr txBox="1">
            <a:spLocks noChangeArrowheads="1"/>
          </p:cNvSpPr>
          <p:nvPr/>
        </p:nvSpPr>
        <p:spPr bwMode="auto">
          <a:xfrm>
            <a:off x="8128824" y="5591536"/>
            <a:ext cx="106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0000"/>
                </a:solidFill>
              </a:rPr>
              <a:t>Activities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الأنشطة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  <p:sp>
        <p:nvSpPr>
          <p:cNvPr id="89" name="TextBox 8"/>
          <p:cNvSpPr txBox="1">
            <a:spLocks noChangeArrowheads="1"/>
          </p:cNvSpPr>
          <p:nvPr/>
        </p:nvSpPr>
        <p:spPr bwMode="auto">
          <a:xfrm>
            <a:off x="7235032" y="4259878"/>
            <a:ext cx="17544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800" b="1" dirty="0" smtClean="0">
                <a:solidFill>
                  <a:srgbClr val="FF0000"/>
                </a:solidFill>
              </a:rPr>
              <a:t>Results/Outputs</a:t>
            </a:r>
            <a:endParaRPr lang="ar-SA" altLang="en-US" sz="1800" b="1" dirty="0" smtClean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1800" b="1" dirty="0" smtClean="0">
                <a:solidFill>
                  <a:srgbClr val="FF0000"/>
                </a:solidFill>
              </a:rPr>
              <a:t>النتائج</a:t>
            </a:r>
            <a:endParaRPr lang="en-GB" altLang="en-US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931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n-US" dirty="0">
                <a:latin typeface="Futura" pitchFamily="1" charset="0"/>
                <a:sym typeface="Futura" pitchFamily="1" charset="0"/>
              </a:rPr>
              <a:t>IDENTIFICATION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37</a:t>
            </a:fld>
            <a:endParaRPr lang="en-US" dirty="0"/>
          </a:p>
        </p:txBody>
      </p:sp>
      <p:graphicFrame>
        <p:nvGraphicFramePr>
          <p:cNvPr id="7" name="Diagram 3"/>
          <p:cNvGraphicFramePr/>
          <p:nvPr>
            <p:extLst>
              <p:ext uri="{D42A27DB-BD31-4B8C-83A1-F6EECF244321}">
                <p14:modId xmlns="" xmlns:p14="http://schemas.microsoft.com/office/powerpoint/2010/main" val="1414181055"/>
              </p:ext>
            </p:extLst>
          </p:nvPr>
        </p:nvGraphicFramePr>
        <p:xfrm>
          <a:off x="257908" y="1425258"/>
          <a:ext cx="8632875" cy="4988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ight Arrow 2"/>
          <p:cNvSpPr/>
          <p:nvPr/>
        </p:nvSpPr>
        <p:spPr>
          <a:xfrm>
            <a:off x="64723" y="5211248"/>
            <a:ext cx="604913" cy="3446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787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ar-SA" dirty="0" smtClean="0"/>
              <a:t>تحليل </a:t>
            </a:r>
            <a:r>
              <a:rPr lang="ar-SA" dirty="0" err="1" smtClean="0"/>
              <a:t>الإستراتيجية</a:t>
            </a:r>
            <a:r>
              <a:rPr lang="ar-SA" dirty="0" smtClean="0"/>
              <a:t>   </a:t>
            </a:r>
            <a:r>
              <a:rPr lang="en-US" dirty="0" smtClean="0"/>
              <a:t>Strategy </a:t>
            </a:r>
            <a:r>
              <a:rPr lang="en-US" dirty="0"/>
              <a:t>Analysis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213215" y="1493567"/>
            <a:ext cx="8713788" cy="4927900"/>
            <a:chOff x="142875" y="1577975"/>
            <a:chExt cx="8713788" cy="4927900"/>
          </a:xfrm>
        </p:grpSpPr>
        <p:sp>
          <p:nvSpPr>
            <p:cNvPr id="44" name="Text Box 4"/>
            <p:cNvSpPr txBox="1">
              <a:spLocks noChangeArrowheads="1"/>
            </p:cNvSpPr>
            <p:nvPr/>
          </p:nvSpPr>
          <p:spPr bwMode="auto">
            <a:xfrm>
              <a:off x="2339975" y="1577975"/>
              <a:ext cx="3960813" cy="512763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700" b="1" dirty="0">
                  <a:solidFill>
                    <a:srgbClr val="CC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سمعة جيدة للشركة لدى </a:t>
              </a:r>
              <a:r>
                <a:rPr lang="ar-LY" sz="2700" b="1" dirty="0" smtClean="0">
                  <a:solidFill>
                    <a:srgbClr val="CC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الزبائن</a:t>
              </a:r>
              <a:endParaRPr lang="fr-FR" sz="27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5" name="Text Box 5"/>
            <p:cNvSpPr txBox="1">
              <a:spLocks noChangeArrowheads="1"/>
            </p:cNvSpPr>
            <p:nvPr/>
          </p:nvSpPr>
          <p:spPr bwMode="auto">
            <a:xfrm>
              <a:off x="395288" y="2560638"/>
              <a:ext cx="3168650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3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</a:t>
              </a:r>
              <a:r>
                <a:rPr lang="ar-SA" sz="23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مسافرون </a:t>
              </a:r>
              <a:r>
                <a:rPr lang="ar-MA" sz="23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ي</a:t>
              </a:r>
              <a:r>
                <a:rPr lang="ar-SA" sz="23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صابون</a:t>
              </a:r>
              <a:r>
                <a:rPr lang="ar-MA" sz="23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بدرجة أقل</a:t>
              </a:r>
              <a:endParaRPr lang="fr-FR" sz="2300" b="1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6" name="Text Box 6"/>
            <p:cNvSpPr txBox="1">
              <a:spLocks noChangeArrowheads="1"/>
            </p:cNvSpPr>
            <p:nvPr/>
          </p:nvSpPr>
          <p:spPr bwMode="auto">
            <a:xfrm>
              <a:off x="5364163" y="2540000"/>
              <a:ext cx="3024187" cy="452438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3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</a:t>
              </a:r>
              <a:r>
                <a:rPr lang="ar-SA" sz="23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مسافرون </a:t>
              </a:r>
              <a:r>
                <a:rPr lang="ar-MA" sz="23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يصلون في الوقت</a:t>
              </a:r>
              <a:endParaRPr lang="fr-FR" sz="23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2339975" y="3570288"/>
              <a:ext cx="4105275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sz="23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حوادث </a:t>
              </a:r>
              <a:r>
                <a:rPr lang="ar-MA" sz="23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حافلات </a:t>
              </a:r>
              <a:r>
                <a:rPr lang="ar-MA" sz="23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أقل  </a:t>
              </a:r>
              <a:r>
                <a:rPr lang="ar-LY" sz="23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تكرارا</a:t>
              </a:r>
              <a:endParaRPr lang="fr-FR" sz="23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8" name="Text Box 8"/>
            <p:cNvSpPr txBox="1">
              <a:spLocks noChangeArrowheads="1"/>
            </p:cNvSpPr>
            <p:nvPr/>
          </p:nvSpPr>
          <p:spPr bwMode="auto">
            <a:xfrm>
              <a:off x="250825" y="4602163"/>
              <a:ext cx="2520950" cy="40011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ar-MA" sz="2000" b="1" dirty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السائقون يقودون </a:t>
              </a:r>
              <a:r>
                <a:rPr lang="ar-LY" sz="2000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بحرفية</a:t>
              </a:r>
              <a:endParaRPr lang="fr-FR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9" name="Text Box 9"/>
            <p:cNvSpPr txBox="1">
              <a:spLocks noChangeArrowheads="1"/>
            </p:cNvSpPr>
            <p:nvPr/>
          </p:nvSpPr>
          <p:spPr bwMode="auto">
            <a:xfrm>
              <a:off x="3059113" y="4625975"/>
              <a:ext cx="2449512" cy="452438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ar-MA" sz="23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الحافلات في حالة جيدة</a:t>
              </a:r>
              <a:endParaRPr lang="fr-FR" sz="23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0" name="Text Box 10"/>
            <p:cNvSpPr txBox="1">
              <a:spLocks noChangeArrowheads="1"/>
            </p:cNvSpPr>
            <p:nvPr/>
          </p:nvSpPr>
          <p:spPr bwMode="auto">
            <a:xfrm>
              <a:off x="5724525" y="4602163"/>
              <a:ext cx="2160588" cy="452437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ar-MA" sz="2300" b="1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الطرق في حالة جيدة</a:t>
              </a:r>
              <a:endParaRPr lang="fr-FR" sz="23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1" name="Text Box 11"/>
            <p:cNvSpPr txBox="1">
              <a:spLocks noChangeArrowheads="1"/>
            </p:cNvSpPr>
            <p:nvPr/>
          </p:nvSpPr>
          <p:spPr bwMode="auto">
            <a:xfrm>
              <a:off x="2627313" y="5826125"/>
              <a:ext cx="1871662" cy="650875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تعويض الحافلات القديمة </a:t>
              </a:r>
              <a:r>
                <a:rPr lang="ar-EG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بألية </a:t>
              </a:r>
              <a:r>
                <a:rPr lang="ar-MA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منتظمة</a:t>
              </a:r>
              <a:endParaRPr lang="fr-FR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2" name="Text Box 12"/>
            <p:cNvSpPr txBox="1">
              <a:spLocks noChangeArrowheads="1"/>
            </p:cNvSpPr>
            <p:nvPr/>
          </p:nvSpPr>
          <p:spPr bwMode="auto">
            <a:xfrm>
              <a:off x="4641850" y="5826125"/>
              <a:ext cx="1512888" cy="650875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صيانة الحافلات بشكل منتظم</a:t>
              </a:r>
              <a:endParaRPr lang="fr-FR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3" name="Line 13"/>
            <p:cNvSpPr>
              <a:spLocks noChangeShapeType="1"/>
            </p:cNvSpPr>
            <p:nvPr/>
          </p:nvSpPr>
          <p:spPr bwMode="auto">
            <a:xfrm>
              <a:off x="1979613" y="2370138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979613" y="3378200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Line 15"/>
            <p:cNvSpPr>
              <a:spLocks noChangeShapeType="1"/>
            </p:cNvSpPr>
            <p:nvPr/>
          </p:nvSpPr>
          <p:spPr bwMode="auto">
            <a:xfrm>
              <a:off x="1979613" y="4386263"/>
              <a:ext cx="4897437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Line 16"/>
            <p:cNvSpPr>
              <a:spLocks noChangeShapeType="1"/>
            </p:cNvSpPr>
            <p:nvPr/>
          </p:nvSpPr>
          <p:spPr bwMode="auto">
            <a:xfrm>
              <a:off x="3635375" y="5538788"/>
              <a:ext cx="20161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Line 17"/>
            <p:cNvSpPr>
              <a:spLocks noChangeShapeType="1"/>
            </p:cNvSpPr>
            <p:nvPr/>
          </p:nvSpPr>
          <p:spPr bwMode="auto">
            <a:xfrm>
              <a:off x="4356100" y="2117725"/>
              <a:ext cx="0" cy="25241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Line 18"/>
            <p:cNvSpPr>
              <a:spLocks noChangeShapeType="1"/>
            </p:cNvSpPr>
            <p:nvPr/>
          </p:nvSpPr>
          <p:spPr bwMode="auto">
            <a:xfrm>
              <a:off x="6877050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Line 19"/>
            <p:cNvSpPr>
              <a:spLocks noChangeShapeType="1"/>
            </p:cNvSpPr>
            <p:nvPr/>
          </p:nvSpPr>
          <p:spPr bwMode="auto">
            <a:xfrm>
              <a:off x="1979613" y="30892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Line 20"/>
            <p:cNvSpPr>
              <a:spLocks noChangeShapeType="1"/>
            </p:cNvSpPr>
            <p:nvPr/>
          </p:nvSpPr>
          <p:spPr bwMode="auto">
            <a:xfrm>
              <a:off x="4356100" y="409892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Line 21"/>
            <p:cNvSpPr>
              <a:spLocks noChangeShapeType="1"/>
            </p:cNvSpPr>
            <p:nvPr/>
          </p:nvSpPr>
          <p:spPr bwMode="auto">
            <a:xfrm>
              <a:off x="3635375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Line 22"/>
            <p:cNvSpPr>
              <a:spLocks noChangeShapeType="1"/>
            </p:cNvSpPr>
            <p:nvPr/>
          </p:nvSpPr>
          <p:spPr bwMode="auto">
            <a:xfrm>
              <a:off x="4427538" y="5178425"/>
              <a:ext cx="0" cy="360363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Line 23"/>
            <p:cNvSpPr>
              <a:spLocks noChangeShapeType="1"/>
            </p:cNvSpPr>
            <p:nvPr/>
          </p:nvSpPr>
          <p:spPr bwMode="auto">
            <a:xfrm>
              <a:off x="5651500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Line 24"/>
            <p:cNvSpPr>
              <a:spLocks noChangeShapeType="1"/>
            </p:cNvSpPr>
            <p:nvPr/>
          </p:nvSpPr>
          <p:spPr bwMode="auto">
            <a:xfrm>
              <a:off x="1979613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Line 25"/>
            <p:cNvSpPr>
              <a:spLocks noChangeShapeType="1"/>
            </p:cNvSpPr>
            <p:nvPr/>
          </p:nvSpPr>
          <p:spPr bwMode="auto">
            <a:xfrm>
              <a:off x="4356100" y="4386263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Line 26"/>
            <p:cNvSpPr>
              <a:spLocks noChangeShapeType="1"/>
            </p:cNvSpPr>
            <p:nvPr/>
          </p:nvSpPr>
          <p:spPr bwMode="auto">
            <a:xfrm>
              <a:off x="6877050" y="4384675"/>
              <a:ext cx="0" cy="21590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Line 27"/>
            <p:cNvSpPr>
              <a:spLocks noChangeShapeType="1"/>
            </p:cNvSpPr>
            <p:nvPr/>
          </p:nvSpPr>
          <p:spPr bwMode="auto">
            <a:xfrm>
              <a:off x="1979613" y="2370138"/>
              <a:ext cx="0" cy="179387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Line 28"/>
            <p:cNvSpPr>
              <a:spLocks noChangeShapeType="1"/>
            </p:cNvSpPr>
            <p:nvPr/>
          </p:nvSpPr>
          <p:spPr bwMode="auto">
            <a:xfrm>
              <a:off x="6877050" y="2370138"/>
              <a:ext cx="0" cy="144462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Line 29"/>
            <p:cNvSpPr>
              <a:spLocks noChangeShapeType="1"/>
            </p:cNvSpPr>
            <p:nvPr/>
          </p:nvSpPr>
          <p:spPr bwMode="auto">
            <a:xfrm>
              <a:off x="4356100" y="3378200"/>
              <a:ext cx="0" cy="1793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Text Box 38"/>
            <p:cNvSpPr txBox="1">
              <a:spLocks noChangeArrowheads="1"/>
            </p:cNvSpPr>
            <p:nvPr/>
          </p:nvSpPr>
          <p:spPr bwMode="auto">
            <a:xfrm>
              <a:off x="6300788" y="5857875"/>
              <a:ext cx="1223962" cy="64800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صيانة الطرق</a:t>
              </a:r>
              <a:endParaRPr lang="fr-FR" b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1" name="Text Box 39"/>
            <p:cNvSpPr txBox="1">
              <a:spLocks noChangeArrowheads="1"/>
            </p:cNvSpPr>
            <p:nvPr/>
          </p:nvSpPr>
          <p:spPr bwMode="auto">
            <a:xfrm>
              <a:off x="7669213" y="5826125"/>
              <a:ext cx="1187450" cy="650875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b="1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إنجاز دراسة تقنية</a:t>
              </a:r>
              <a:endParaRPr lang="fr-FR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2" name="Text Box 40"/>
            <p:cNvSpPr txBox="1">
              <a:spLocks noChangeArrowheads="1"/>
            </p:cNvSpPr>
            <p:nvPr/>
          </p:nvSpPr>
          <p:spPr bwMode="auto">
            <a:xfrm>
              <a:off x="142875" y="5775325"/>
              <a:ext cx="1116013" cy="646331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LY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التدريب </a:t>
              </a:r>
              <a:r>
                <a:rPr lang="ar-MA" b="1" dirty="0" smtClean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المستمر</a:t>
              </a:r>
              <a:endParaRPr lang="fr-FR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73" name="Text Box 41"/>
            <p:cNvSpPr txBox="1">
              <a:spLocks noChangeArrowheads="1"/>
            </p:cNvSpPr>
            <p:nvPr/>
          </p:nvSpPr>
          <p:spPr bwMode="auto">
            <a:xfrm>
              <a:off x="1403350" y="5784850"/>
              <a:ext cx="1044575" cy="646331"/>
            </a:xfrm>
            <a:prstGeom prst="rect">
              <a:avLst/>
            </a:prstGeom>
            <a:noFill/>
            <a:ln w="952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rtl="1" eaLnBrk="1" hangingPunct="1">
                <a:spcBef>
                  <a:spcPct val="50000"/>
                </a:spcBef>
                <a:defRPr/>
              </a:pPr>
              <a:r>
                <a:rPr lang="ar-MA" b="1" dirty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توعية السائقين</a:t>
              </a:r>
            </a:p>
          </p:txBody>
        </p:sp>
        <p:sp>
          <p:nvSpPr>
            <p:cNvPr id="74" name="Line 42"/>
            <p:cNvSpPr>
              <a:spLocks noChangeShapeType="1"/>
            </p:cNvSpPr>
            <p:nvPr/>
          </p:nvSpPr>
          <p:spPr bwMode="auto">
            <a:xfrm>
              <a:off x="6659563" y="5538788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Line 43"/>
            <p:cNvSpPr>
              <a:spLocks noChangeShapeType="1"/>
            </p:cNvSpPr>
            <p:nvPr/>
          </p:nvSpPr>
          <p:spPr bwMode="auto">
            <a:xfrm>
              <a:off x="6659563" y="5548313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Line 44"/>
            <p:cNvSpPr>
              <a:spLocks noChangeShapeType="1"/>
            </p:cNvSpPr>
            <p:nvPr/>
          </p:nvSpPr>
          <p:spPr bwMode="auto">
            <a:xfrm>
              <a:off x="7256463" y="5127625"/>
              <a:ext cx="0" cy="395288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Line 45"/>
            <p:cNvSpPr>
              <a:spLocks noChangeShapeType="1"/>
            </p:cNvSpPr>
            <p:nvPr/>
          </p:nvSpPr>
          <p:spPr bwMode="auto">
            <a:xfrm>
              <a:off x="8243888" y="5537200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Line 49"/>
            <p:cNvSpPr>
              <a:spLocks noChangeShapeType="1"/>
            </p:cNvSpPr>
            <p:nvPr/>
          </p:nvSpPr>
          <p:spPr bwMode="auto">
            <a:xfrm>
              <a:off x="611188" y="5467350"/>
              <a:ext cx="1584325" cy="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Line 50"/>
            <p:cNvSpPr>
              <a:spLocks noChangeShapeType="1"/>
            </p:cNvSpPr>
            <p:nvPr/>
          </p:nvSpPr>
          <p:spPr bwMode="auto">
            <a:xfrm>
              <a:off x="611188" y="5476875"/>
              <a:ext cx="0" cy="288925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Line 51"/>
            <p:cNvSpPr>
              <a:spLocks noChangeShapeType="1"/>
            </p:cNvSpPr>
            <p:nvPr/>
          </p:nvSpPr>
          <p:spPr bwMode="auto">
            <a:xfrm>
              <a:off x="1403350" y="514191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Line 52"/>
            <p:cNvSpPr>
              <a:spLocks noChangeShapeType="1"/>
            </p:cNvSpPr>
            <p:nvPr/>
          </p:nvSpPr>
          <p:spPr bwMode="auto">
            <a:xfrm>
              <a:off x="2195513" y="5465763"/>
              <a:ext cx="0" cy="323850"/>
            </a:xfrm>
            <a:prstGeom prst="line">
              <a:avLst/>
            </a:prstGeom>
            <a:noFill/>
            <a:ln w="9525">
              <a:solidFill>
                <a:srgbClr val="3399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74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72535" y="3749501"/>
            <a:ext cx="2460246" cy="173689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LY" dirty="0" smtClean="0"/>
          </a:p>
          <a:p>
            <a:pPr algn="ctr" rtl="1"/>
            <a:endParaRPr lang="ar-LY" dirty="0"/>
          </a:p>
          <a:p>
            <a:pPr algn="ctr" rtl="1"/>
            <a:endParaRPr lang="ar-LY" dirty="0" smtClean="0"/>
          </a:p>
          <a:p>
            <a:pPr algn="ctr" rtl="1"/>
            <a:endParaRPr lang="ar-LY" sz="2000" dirty="0"/>
          </a:p>
          <a:p>
            <a:pPr algn="ctr" rtl="1"/>
            <a:r>
              <a:rPr lang="ar-SA" sz="2000" b="1" dirty="0" smtClean="0"/>
              <a:t>استراتيجية </a:t>
            </a:r>
            <a:r>
              <a:rPr lang="ar-EG" sz="2000" b="1" dirty="0" smtClean="0"/>
              <a:t>بناء القدرات</a:t>
            </a:r>
            <a:endParaRPr lang="ar-SA" sz="2000" b="1" dirty="0"/>
          </a:p>
        </p:txBody>
      </p:sp>
      <p:sp>
        <p:nvSpPr>
          <p:cNvPr id="46" name="Rounded Rectangle 45"/>
          <p:cNvSpPr/>
          <p:nvPr/>
        </p:nvSpPr>
        <p:spPr>
          <a:xfrm>
            <a:off x="2627313" y="3749501"/>
            <a:ext cx="3527425" cy="173689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LY" dirty="0" smtClean="0"/>
          </a:p>
          <a:p>
            <a:pPr algn="ctr" rtl="1"/>
            <a:endParaRPr lang="ar-LY" dirty="0"/>
          </a:p>
          <a:p>
            <a:pPr algn="ctr" rtl="1"/>
            <a:endParaRPr lang="ar-LY" dirty="0" smtClean="0"/>
          </a:p>
          <a:p>
            <a:pPr algn="ctr" rtl="1"/>
            <a:endParaRPr lang="ar-LY" sz="2800" dirty="0"/>
          </a:p>
          <a:p>
            <a:pPr algn="ctr" rtl="1"/>
            <a:r>
              <a:rPr lang="ar-SA" sz="2000" b="1" dirty="0" smtClean="0"/>
              <a:t>استراتيجية </a:t>
            </a:r>
            <a:r>
              <a:rPr lang="ar-SA" sz="2000" b="1" dirty="0"/>
              <a:t>الصيانة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300788" y="3749501"/>
            <a:ext cx="2688467" cy="17368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ar-LY" dirty="0" smtClean="0"/>
          </a:p>
          <a:p>
            <a:pPr algn="ctr" rtl="1"/>
            <a:endParaRPr lang="ar-LY" dirty="0"/>
          </a:p>
          <a:p>
            <a:pPr algn="ctr" rtl="1"/>
            <a:endParaRPr lang="ar-LY" dirty="0" smtClean="0"/>
          </a:p>
          <a:p>
            <a:pPr algn="ctr" rtl="1"/>
            <a:endParaRPr lang="ar-LY" dirty="0"/>
          </a:p>
          <a:p>
            <a:pPr algn="ctr" rtl="1"/>
            <a:endParaRPr lang="ar-LY" dirty="0" smtClean="0"/>
          </a:p>
          <a:p>
            <a:pPr algn="ctr" rtl="1"/>
            <a:r>
              <a:rPr lang="ar-LY" sz="2000" b="1" dirty="0" smtClean="0"/>
              <a:t>استراتيجية البناء</a:t>
            </a:r>
            <a:endParaRPr lang="en-US" sz="2000" b="1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339975" y="1854026"/>
            <a:ext cx="4105275" cy="4524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MA" sz="23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حوادث الحافلات أقل  </a:t>
            </a:r>
            <a:r>
              <a:rPr lang="ar-EG" sz="23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تكرارا</a:t>
            </a:r>
            <a:endParaRPr lang="fr-FR" sz="23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0825" y="2885901"/>
            <a:ext cx="2520000" cy="540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ar-MA" sz="2000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السائقون يقودون </a:t>
            </a:r>
            <a:r>
              <a:rPr lang="ar-LY" sz="2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بحرفية</a:t>
            </a:r>
            <a:endParaRPr lang="fr-FR" sz="2000" b="1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059113" y="2909713"/>
            <a:ext cx="2449512" cy="4524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ar-MA" sz="23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الحافلات في حالة جيدة</a:t>
            </a:r>
            <a:endParaRPr lang="fr-FR" sz="23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724525" y="2885901"/>
            <a:ext cx="2160588" cy="4524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rtl="1" eaLnBrk="1" hangingPunct="1">
              <a:spcBef>
                <a:spcPct val="50000"/>
              </a:spcBef>
              <a:defRPr/>
            </a:pPr>
            <a:r>
              <a:rPr lang="ar-MA" sz="23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الطرق في حالة جيدة</a:t>
            </a:r>
            <a:endParaRPr lang="fr-FR" sz="2300" b="1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627313" y="4109863"/>
            <a:ext cx="1871662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MA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تعويض الحافلات القديمة بألية منتظمة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4641850" y="4109863"/>
            <a:ext cx="1512888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MA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صيانة الحافلات </a:t>
            </a:r>
            <a:r>
              <a:rPr lang="ar-MA" b="1" dirty="0"/>
              <a:t>بشكل منتظم</a:t>
            </a:r>
            <a:endParaRPr lang="fr-FR" b="1" dirty="0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1979613" y="2670001"/>
            <a:ext cx="4897437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3635375" y="3822526"/>
            <a:ext cx="2016125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4356100" y="2382663"/>
            <a:ext cx="0" cy="288925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3635375" y="3832051"/>
            <a:ext cx="0" cy="288925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4427538" y="3462163"/>
            <a:ext cx="0" cy="360363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5651500" y="3820938"/>
            <a:ext cx="0" cy="288925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1979613" y="2670001"/>
            <a:ext cx="0" cy="21590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4356100" y="2670001"/>
            <a:ext cx="0" cy="21590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6877050" y="2668413"/>
            <a:ext cx="0" cy="21590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Text Box 38"/>
          <p:cNvSpPr txBox="1">
            <a:spLocks noChangeArrowheads="1"/>
          </p:cNvSpPr>
          <p:nvPr/>
        </p:nvSpPr>
        <p:spPr bwMode="auto">
          <a:xfrm>
            <a:off x="6300788" y="4141613"/>
            <a:ext cx="1223962" cy="648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MA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صيانة الطرق</a:t>
            </a:r>
            <a:endParaRPr lang="fr-FR" b="1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5" name="Text Box 39"/>
          <p:cNvSpPr txBox="1">
            <a:spLocks noChangeArrowheads="1"/>
          </p:cNvSpPr>
          <p:nvPr/>
        </p:nvSpPr>
        <p:spPr bwMode="auto">
          <a:xfrm>
            <a:off x="7669213" y="4109863"/>
            <a:ext cx="1187450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MA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إنجاز دراسة تقنية</a:t>
            </a:r>
            <a:endParaRPr lang="fr-FR" b="1">
              <a:solidFill>
                <a:srgbClr val="008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6" name="Text Box 40"/>
          <p:cNvSpPr txBox="1">
            <a:spLocks noChangeArrowheads="1"/>
          </p:cNvSpPr>
          <p:nvPr/>
        </p:nvSpPr>
        <p:spPr bwMode="auto">
          <a:xfrm>
            <a:off x="142875" y="4059063"/>
            <a:ext cx="1116013" cy="646331"/>
          </a:xfrm>
          <a:prstGeom prst="rect">
            <a:avLst/>
          </a:prstGeom>
          <a:noFill/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LY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التدريب </a:t>
            </a:r>
            <a:r>
              <a:rPr lang="ar-MA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المستمر</a:t>
            </a:r>
            <a:endParaRPr lang="fr-FR" b="1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auto">
          <a:xfrm>
            <a:off x="1403350" y="4068588"/>
            <a:ext cx="1044575" cy="646331"/>
          </a:xfrm>
          <a:prstGeom prst="rect">
            <a:avLst/>
          </a:prstGeom>
          <a:noFill/>
          <a:ln w="9525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1" eaLnBrk="1" hangingPunct="1">
              <a:spcBef>
                <a:spcPct val="50000"/>
              </a:spcBef>
              <a:defRPr/>
            </a:pPr>
            <a:r>
              <a:rPr lang="ar-LY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توعية </a:t>
            </a:r>
            <a:r>
              <a:rPr lang="ar-MA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السائقين</a:t>
            </a:r>
            <a:endParaRPr lang="fr-FR" b="1" dirty="0">
              <a:solidFill>
                <a:srgbClr val="99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8" name="Line 42"/>
          <p:cNvSpPr>
            <a:spLocks noChangeShapeType="1"/>
          </p:cNvSpPr>
          <p:nvPr/>
        </p:nvSpPr>
        <p:spPr bwMode="auto">
          <a:xfrm>
            <a:off x="6659563" y="3822526"/>
            <a:ext cx="1584325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3"/>
          <p:cNvSpPr>
            <a:spLocks noChangeShapeType="1"/>
          </p:cNvSpPr>
          <p:nvPr/>
        </p:nvSpPr>
        <p:spPr bwMode="auto">
          <a:xfrm>
            <a:off x="6659563" y="3832051"/>
            <a:ext cx="0" cy="288925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4"/>
          <p:cNvSpPr>
            <a:spLocks noChangeShapeType="1"/>
          </p:cNvSpPr>
          <p:nvPr/>
        </p:nvSpPr>
        <p:spPr bwMode="auto">
          <a:xfrm>
            <a:off x="7256463" y="3411363"/>
            <a:ext cx="0" cy="395288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5"/>
          <p:cNvSpPr>
            <a:spLocks noChangeShapeType="1"/>
          </p:cNvSpPr>
          <p:nvPr/>
        </p:nvSpPr>
        <p:spPr bwMode="auto">
          <a:xfrm>
            <a:off x="8243888" y="3820938"/>
            <a:ext cx="0" cy="288925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9"/>
          <p:cNvSpPr>
            <a:spLocks noChangeShapeType="1"/>
          </p:cNvSpPr>
          <p:nvPr/>
        </p:nvSpPr>
        <p:spPr bwMode="auto">
          <a:xfrm>
            <a:off x="611188" y="3751088"/>
            <a:ext cx="1584325" cy="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50"/>
          <p:cNvSpPr>
            <a:spLocks noChangeShapeType="1"/>
          </p:cNvSpPr>
          <p:nvPr/>
        </p:nvSpPr>
        <p:spPr bwMode="auto">
          <a:xfrm>
            <a:off x="611188" y="3760613"/>
            <a:ext cx="0" cy="288925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51"/>
          <p:cNvSpPr>
            <a:spLocks noChangeShapeType="1"/>
          </p:cNvSpPr>
          <p:nvPr/>
        </p:nvSpPr>
        <p:spPr bwMode="auto">
          <a:xfrm>
            <a:off x="1403350" y="3425651"/>
            <a:ext cx="0" cy="32385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52"/>
          <p:cNvSpPr>
            <a:spLocks noChangeShapeType="1"/>
          </p:cNvSpPr>
          <p:nvPr/>
        </p:nvSpPr>
        <p:spPr bwMode="auto">
          <a:xfrm>
            <a:off x="2195513" y="3749501"/>
            <a:ext cx="0" cy="32385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0" name="Line 86"/>
          <p:cNvSpPr>
            <a:spLocks noChangeShapeType="1"/>
          </p:cNvSpPr>
          <p:nvPr/>
        </p:nvSpPr>
        <p:spPr bwMode="auto">
          <a:xfrm flipH="1">
            <a:off x="2411412" y="1555845"/>
            <a:ext cx="696043" cy="47903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5750144"/>
            <a:ext cx="1704975" cy="476250"/>
          </a:xfrm>
          <a:prstGeom prst="rect">
            <a:avLst/>
          </a:prstGeom>
        </p:spPr>
      </p:pic>
      <p:pic>
        <p:nvPicPr>
          <p:cNvPr id="7" name="صورة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436" y="5748311"/>
            <a:ext cx="2238375" cy="523875"/>
          </a:xfrm>
          <a:prstGeom prst="rect">
            <a:avLst/>
          </a:prstGeom>
        </p:spPr>
      </p:pic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1158766" y="228600"/>
            <a:ext cx="7607282" cy="990600"/>
          </a:xfrm>
        </p:spPr>
        <p:txBody>
          <a:bodyPr/>
          <a:lstStyle/>
          <a:p>
            <a:pPr algn="r" rtl="1"/>
            <a:r>
              <a:rPr lang="ar-SA" dirty="0" smtClean="0"/>
              <a:t>تحليل </a:t>
            </a:r>
            <a:r>
              <a:rPr lang="ar-SA" dirty="0" err="1" smtClean="0"/>
              <a:t>الإستراتيجية</a:t>
            </a:r>
            <a:r>
              <a:rPr lang="ar-SA" dirty="0" smtClean="0"/>
              <a:t>   </a:t>
            </a:r>
            <a:r>
              <a:rPr lang="en-US" dirty="0" smtClean="0"/>
              <a:t>Strategy </a:t>
            </a:r>
            <a:r>
              <a:rPr lang="en-US" dirty="0"/>
              <a:t>Analysis</a:t>
            </a:r>
          </a:p>
        </p:txBody>
      </p:sp>
    </p:spTree>
    <p:extLst>
      <p:ext uri="{BB962C8B-B14F-4D97-AF65-F5344CB8AC3E}">
        <p14:creationId xmlns="" xmlns:p14="http://schemas.microsoft.com/office/powerpoint/2010/main" val="6288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6" grpId="0" animBg="1"/>
      <p:bldP spid="3" grpId="0" animBg="1"/>
      <p:bldP spid="5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815975" y="668835"/>
            <a:ext cx="7510463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9988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it-IT" altLang="en-US" sz="3400" b="1" dirty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End of </a:t>
            </a:r>
            <a:r>
              <a:rPr lang="it-IT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Day </a:t>
            </a:r>
            <a:r>
              <a:rPr lang="ar-LY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2</a:t>
            </a:r>
            <a:r>
              <a:rPr lang="it-IT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 sessions</a:t>
            </a:r>
            <a:endParaRPr lang="it-IT" altLang="en-US" sz="3400" b="1" dirty="0">
              <a:solidFill>
                <a:srgbClr val="C0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2154238"/>
            <a:ext cx="4328496" cy="3475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481483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2" y="237186"/>
            <a:ext cx="8728806" cy="990600"/>
          </a:xfrm>
        </p:spPr>
        <p:txBody>
          <a:bodyPr>
            <a:normAutofit/>
          </a:bodyPr>
          <a:lstStyle/>
          <a:p>
            <a:pPr algn="r" rtl="1"/>
            <a:r>
              <a:rPr lang="ar-SA" dirty="0" smtClean="0">
                <a:latin typeface="Calibri" charset="0"/>
              </a:rPr>
              <a:t>مصفوفة </a:t>
            </a:r>
            <a:r>
              <a:rPr lang="ar-SA" dirty="0">
                <a:latin typeface="Calibri" charset="0"/>
              </a:rPr>
              <a:t>الإطار المنطقي </a:t>
            </a:r>
            <a:r>
              <a:rPr lang="es-ES_tradnl" dirty="0">
                <a:latin typeface="Calibri" charset="0"/>
              </a:rPr>
              <a:t>Logical Framework Matrix </a:t>
            </a:r>
            <a:r>
              <a:rPr lang="es-ES_tradnl" dirty="0" smtClean="0">
                <a:latin typeface="Calibri" charset="0"/>
              </a:rPr>
              <a:t>(LFM)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41</a:t>
            </a:fld>
            <a:endParaRPr lang="en-US" dirty="0"/>
          </a:p>
        </p:txBody>
      </p:sp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618402"/>
              </p:ext>
            </p:extLst>
          </p:nvPr>
        </p:nvGraphicFramePr>
        <p:xfrm>
          <a:off x="360608" y="1227785"/>
          <a:ext cx="8510440" cy="5273186"/>
        </p:xfrm>
        <a:graphic>
          <a:graphicData uri="http://schemas.openxmlformats.org/drawingml/2006/table">
            <a:tbl>
              <a:tblPr rtl="1" firstRow="1" firstCol="1" bandRow="1">
                <a:tableStyleId>{3C2FFA5D-87B4-456A-9821-1D502468CF0F}</a:tableStyleId>
              </a:tblPr>
              <a:tblGrid>
                <a:gridCol w="1902531"/>
                <a:gridCol w="1997387"/>
                <a:gridCol w="1920960"/>
                <a:gridCol w="2689562"/>
              </a:tblGrid>
              <a:tr h="107361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Assumptions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 err="1" smtClean="0">
                          <a:effectLst/>
                        </a:rPr>
                        <a:t>الإفتراضات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Source of Verification (SOV)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مصادر التحقق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Indicators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مؤشر الأداء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Project 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Description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>
                          <a:effectLst/>
                        </a:rPr>
                        <a:t>وصف المشروع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</a:tr>
              <a:tr h="1154865"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..................................................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..................................................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الهدف العام  </a:t>
                      </a:r>
                      <a:r>
                        <a:rPr lang="en-US" sz="1600" dirty="0">
                          <a:effectLst/>
                        </a:rPr>
                        <a:t>Overall Objective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..................................................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/>
                </a:tc>
              </a:tr>
              <a:tr h="999830"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الهدف المحدد  </a:t>
                      </a:r>
                      <a:r>
                        <a:rPr lang="en-US" sz="1600" dirty="0">
                          <a:effectLst/>
                        </a:rPr>
                        <a:t>Specific Objective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 smtClean="0">
                          <a:effectLst/>
                        </a:rPr>
                        <a:t>.................................................</a:t>
                      </a:r>
                      <a:endParaRPr lang="en-US" sz="1000" dirty="0">
                        <a:effectLst/>
                      </a:endParaRPr>
                    </a:p>
                  </a:txBody>
                  <a:tcPr marL="52084" marR="52084" marT="0" marB="0"/>
                </a:tc>
              </a:tr>
              <a:tr h="1154865"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النتائج  </a:t>
                      </a:r>
                      <a:r>
                        <a:rPr lang="en-US" sz="1600" dirty="0">
                          <a:effectLst/>
                        </a:rPr>
                        <a:t>Results/ Outputs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 smtClean="0">
                          <a:effectLst/>
                        </a:rPr>
                        <a:t>..................................................</a:t>
                      </a:r>
                    </a:p>
                    <a:p>
                      <a:pPr algn="ctr" rtl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 smtClean="0">
                          <a:effectLst/>
                        </a:rPr>
                        <a:t>..................................................</a:t>
                      </a:r>
                      <a:r>
                        <a:rPr lang="ar-SA" sz="16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/>
                </a:tc>
              </a:tr>
              <a:tr h="879508"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 b="0" dirty="0">
                          <a:effectLst/>
                        </a:rPr>
                        <a:t>..................................................</a:t>
                      </a:r>
                      <a:endParaRPr lang="en-US" sz="10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2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ar-SA" sz="1000">
                          <a:effectLst/>
                        </a:rPr>
                        <a:t>..................................................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2084" marR="5208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 smtClean="0">
                          <a:effectLst/>
                        </a:rPr>
                        <a:t>الأنشطة  </a:t>
                      </a:r>
                      <a:r>
                        <a:rPr lang="en-US" sz="1600" dirty="0" smtClean="0">
                          <a:effectLst/>
                        </a:rPr>
                        <a:t>Activities</a:t>
                      </a:r>
                      <a:endParaRPr lang="en-US" sz="1000" dirty="0">
                        <a:effectLst/>
                      </a:endParaRPr>
                    </a:p>
                    <a:p>
                      <a:pPr algn="ctr" rtl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 smtClean="0">
                          <a:effectLst/>
                        </a:rPr>
                        <a:t>..................................................</a:t>
                      </a:r>
                    </a:p>
                    <a:p>
                      <a:pPr algn="ctr" rtl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 smtClean="0">
                          <a:effectLst/>
                        </a:rPr>
                        <a:t>..................................................</a:t>
                      </a:r>
                      <a:endParaRPr lang="en-US" sz="1000" dirty="0" smtClean="0">
                        <a:effectLst/>
                      </a:endParaRPr>
                    </a:p>
                  </a:txBody>
                  <a:tcPr marL="52084" marR="5208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0731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4A9B2-0D4D-4D02-B6E7-7FF89B5097D8}" type="slidenum">
              <a:rPr lang="en-US" altLang="ar-SA">
                <a:solidFill>
                  <a:srgbClr val="000000"/>
                </a:solidFill>
              </a:rPr>
              <a:pPr/>
              <a:t>42</a:t>
            </a:fld>
            <a:endParaRPr lang="en-US" altLang="ar-SA">
              <a:solidFill>
                <a:srgbClr val="000000"/>
              </a:solidFill>
            </a:endParaRPr>
          </a:p>
        </p:txBody>
      </p:sp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70456" y="462366"/>
            <a:ext cx="8049296" cy="736600"/>
          </a:xfrm>
        </p:spPr>
        <p:txBody>
          <a:bodyPr/>
          <a:lstStyle/>
          <a:p>
            <a:pPr algn="r" rtl="1"/>
            <a:r>
              <a:rPr lang="ar-SA" altLang="ar-S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مؤشرات الأداء    </a:t>
            </a:r>
            <a:r>
              <a:rPr lang="en-GB" altLang="ar-SA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Indicators</a:t>
            </a:r>
            <a:r>
              <a:rPr lang="en-GB" altLang="ar-SA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GB" altLang="ar-SA" dirty="0" smtClean="0"/>
              <a:t>should </a:t>
            </a:r>
            <a:r>
              <a:rPr lang="en-GB" altLang="ar-SA" dirty="0"/>
              <a:t>be SMART</a:t>
            </a:r>
            <a:r>
              <a:rPr lang="en-GB" altLang="ar-SA" dirty="0" smtClean="0"/>
              <a:t>!</a:t>
            </a:r>
            <a:endParaRPr lang="en-GB" altLang="ar-SA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31464" y="1383830"/>
            <a:ext cx="8029956" cy="4501815"/>
          </a:xfrm>
        </p:spPr>
        <p:txBody>
          <a:bodyPr/>
          <a:lstStyle/>
          <a:p>
            <a:pPr marL="476250" indent="-476250" algn="just">
              <a:lnSpc>
                <a:spcPct val="150000"/>
              </a:lnSpc>
              <a:buClr>
                <a:srgbClr val="009999"/>
              </a:buClr>
              <a:buSzPct val="75000"/>
              <a:buFont typeface="Wingdings" panose="05000000000000000000" pitchFamily="2" charset="2"/>
              <a:buChar char="¥"/>
            </a:pPr>
            <a:r>
              <a:rPr lang="en-GB" altLang="ar-SA" sz="3200" b="1" u="sng" dirty="0" smtClean="0">
                <a:solidFill>
                  <a:srgbClr val="FC0000"/>
                </a:solidFill>
              </a:rPr>
              <a:t>S</a:t>
            </a:r>
            <a:r>
              <a:rPr lang="en-GB" altLang="ar-SA" sz="2000" u="sng" dirty="0" smtClean="0"/>
              <a:t>pecific</a:t>
            </a:r>
            <a:r>
              <a:rPr lang="en-GB" altLang="ar-SA" sz="2000" dirty="0"/>
              <a:t>: including clear </a:t>
            </a:r>
            <a:r>
              <a:rPr lang="en-GB" altLang="ar-SA" sz="2000" dirty="0" smtClean="0"/>
              <a:t>targets;</a:t>
            </a:r>
            <a:r>
              <a:rPr lang="ar-SA" altLang="ar-SA" sz="2800" b="1" dirty="0" smtClean="0"/>
              <a:t>محددة </a:t>
            </a:r>
            <a:endParaRPr lang="en-GB" altLang="ar-SA" sz="2000" b="1" dirty="0"/>
          </a:p>
          <a:p>
            <a:pPr marL="476250" indent="-476250" algn="just">
              <a:lnSpc>
                <a:spcPct val="150000"/>
              </a:lnSpc>
              <a:buClr>
                <a:srgbClr val="009999"/>
              </a:buClr>
              <a:buSzPct val="75000"/>
              <a:buFont typeface="Wingdings" panose="05000000000000000000" pitchFamily="2" charset="2"/>
              <a:buChar char="¥"/>
            </a:pPr>
            <a:r>
              <a:rPr lang="en-GB" altLang="ar-SA" sz="3200" b="1" u="sng" dirty="0">
                <a:solidFill>
                  <a:srgbClr val="FC0000"/>
                </a:solidFill>
              </a:rPr>
              <a:t>M</a:t>
            </a:r>
            <a:r>
              <a:rPr lang="en-GB" altLang="ar-SA" sz="2000" u="sng" dirty="0"/>
              <a:t>easurable:</a:t>
            </a:r>
            <a:r>
              <a:rPr lang="en-GB" altLang="ar-SA" sz="2000" dirty="0"/>
              <a:t> </a:t>
            </a:r>
            <a:r>
              <a:rPr lang="ar-SA" altLang="ar-SA" sz="2000" dirty="0" smtClean="0"/>
              <a:t>   </a:t>
            </a:r>
            <a:r>
              <a:rPr lang="en-GB" altLang="ar-SA" sz="2000" dirty="0" smtClean="0"/>
              <a:t>quality </a:t>
            </a:r>
            <a:r>
              <a:rPr lang="en-GB" altLang="ar-SA" sz="2000" dirty="0"/>
              <a:t>and/or </a:t>
            </a:r>
            <a:r>
              <a:rPr lang="en-GB" altLang="ar-SA" sz="2000" dirty="0" smtClean="0"/>
              <a:t>quantity;</a:t>
            </a:r>
            <a:r>
              <a:rPr lang="ar-SA" altLang="ar-SA" sz="2800" b="1" dirty="0" smtClean="0"/>
              <a:t>يمكن قياسها  </a:t>
            </a:r>
            <a:endParaRPr lang="en-GB" altLang="ar-SA" sz="2000" b="1" dirty="0"/>
          </a:p>
          <a:p>
            <a:pPr marL="476250" indent="-476250" algn="just">
              <a:lnSpc>
                <a:spcPct val="150000"/>
              </a:lnSpc>
              <a:buClr>
                <a:srgbClr val="009999"/>
              </a:buClr>
              <a:buSzPct val="75000"/>
              <a:buFont typeface="Wingdings" panose="05000000000000000000" pitchFamily="2" charset="2"/>
              <a:buChar char="¥"/>
            </a:pPr>
            <a:r>
              <a:rPr lang="en-GB" altLang="ar-SA" sz="3200" b="1" u="sng" dirty="0" smtClean="0">
                <a:solidFill>
                  <a:srgbClr val="FC0000"/>
                </a:solidFill>
              </a:rPr>
              <a:t>A</a:t>
            </a:r>
            <a:r>
              <a:rPr lang="en-US" altLang="ar-SA" sz="2000" u="sng" dirty="0" err="1" smtClean="0"/>
              <a:t>chievable</a:t>
            </a:r>
            <a:r>
              <a:rPr lang="en-GB" altLang="ar-SA" sz="2000" dirty="0" smtClean="0"/>
              <a:t>: </a:t>
            </a:r>
            <a:r>
              <a:rPr lang="en-GB" altLang="ar-SA" sz="2000" dirty="0"/>
              <a:t>at an acceptable cost</a:t>
            </a:r>
            <a:r>
              <a:rPr lang="en-GB" altLang="ar-SA" sz="2000" dirty="0" smtClean="0"/>
              <a:t>;</a:t>
            </a:r>
            <a:r>
              <a:rPr lang="ar-SA" altLang="ar-SA" sz="2000" dirty="0" smtClean="0"/>
              <a:t>  </a:t>
            </a:r>
            <a:r>
              <a:rPr lang="ar-SA" altLang="ar-SA" sz="2800" b="1" dirty="0" smtClean="0"/>
              <a:t>قابلة للتحقق </a:t>
            </a:r>
            <a:endParaRPr lang="en-GB" altLang="ar-SA" sz="2000" b="1" dirty="0"/>
          </a:p>
          <a:p>
            <a:pPr marL="476250" indent="-476250" algn="just">
              <a:lnSpc>
                <a:spcPct val="150000"/>
              </a:lnSpc>
              <a:buClr>
                <a:srgbClr val="009999"/>
              </a:buClr>
              <a:buSzPct val="75000"/>
              <a:buFont typeface="Wingdings" panose="05000000000000000000" pitchFamily="2" charset="2"/>
              <a:buChar char="¥"/>
            </a:pPr>
            <a:r>
              <a:rPr lang="en-GB" altLang="ar-SA" sz="3200" b="1" u="sng" dirty="0" smtClean="0">
                <a:solidFill>
                  <a:srgbClr val="FC0000"/>
                </a:solidFill>
              </a:rPr>
              <a:t>R</a:t>
            </a:r>
            <a:r>
              <a:rPr lang="en-GB" altLang="ar-SA" sz="2000" u="sng" dirty="0" smtClean="0"/>
              <a:t>elevant</a:t>
            </a:r>
            <a:r>
              <a:rPr lang="en-GB" altLang="ar-SA" sz="2000" dirty="0" smtClean="0"/>
              <a:t>:</a:t>
            </a:r>
            <a:r>
              <a:rPr lang="ar-SA" altLang="ar-SA" sz="2800" b="1" dirty="0" smtClean="0"/>
              <a:t>ذات علاقة </a:t>
            </a:r>
            <a:endParaRPr lang="en-GB" altLang="ar-SA" sz="2000" b="1" dirty="0"/>
          </a:p>
          <a:p>
            <a:pPr marL="476250" indent="-476250">
              <a:lnSpc>
                <a:spcPct val="150000"/>
              </a:lnSpc>
              <a:buClr>
                <a:srgbClr val="009999"/>
              </a:buClr>
              <a:buSzPct val="75000"/>
              <a:buFont typeface="Wingdings" panose="05000000000000000000" pitchFamily="2" charset="2"/>
              <a:buChar char="¥"/>
            </a:pPr>
            <a:r>
              <a:rPr lang="en-GB" altLang="ar-SA" sz="3200" b="1" u="sng" dirty="0">
                <a:solidFill>
                  <a:srgbClr val="FC0000"/>
                </a:solidFill>
              </a:rPr>
              <a:t>T</a:t>
            </a:r>
            <a:r>
              <a:rPr lang="en-GB" altLang="ar-SA" sz="2000" u="sng" dirty="0"/>
              <a:t>imely</a:t>
            </a:r>
            <a:r>
              <a:rPr lang="en-GB" altLang="ar-SA" sz="2000" dirty="0"/>
              <a:t>: </a:t>
            </a:r>
            <a:r>
              <a:rPr lang="ar-SA" altLang="ar-SA" sz="2800" b="1" dirty="0" smtClean="0"/>
              <a:t>محدد بوقت </a:t>
            </a:r>
            <a:endParaRPr lang="en-GB" altLang="ar-SA" sz="2800" b="1" dirty="0"/>
          </a:p>
        </p:txBody>
      </p:sp>
    </p:spTree>
    <p:extLst>
      <p:ext uri="{BB962C8B-B14F-4D97-AF65-F5344CB8AC3E}">
        <p14:creationId xmlns="" xmlns:p14="http://schemas.microsoft.com/office/powerpoint/2010/main" val="60431274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75130" y="325417"/>
            <a:ext cx="8229600" cy="820804"/>
          </a:xfrm>
          <a:noFill/>
        </p:spPr>
        <p:txBody>
          <a:bodyPr/>
          <a:lstStyle/>
          <a:p>
            <a:pPr algn="r" rtl="1"/>
            <a:r>
              <a:rPr lang="ar-SA" altLang="nl-NL" dirty="0" smtClean="0"/>
              <a:t>                   </a:t>
            </a:r>
            <a:r>
              <a:rPr lang="en-GB" altLang="nl-NL" dirty="0" smtClean="0"/>
              <a:t>Indicators</a:t>
            </a:r>
            <a:r>
              <a:rPr lang="en-GB" altLang="nl-NL" dirty="0"/>
              <a:t>: An </a:t>
            </a:r>
            <a:r>
              <a:rPr lang="en-GB" altLang="nl-NL" dirty="0" smtClean="0"/>
              <a:t>Example</a:t>
            </a:r>
            <a:r>
              <a:rPr lang="ar-SA" altLang="nl-NL" dirty="0" smtClean="0"/>
              <a:t/>
            </a:r>
            <a:br>
              <a:rPr lang="ar-SA" altLang="nl-NL" dirty="0" smtClean="0"/>
            </a:br>
            <a:r>
              <a:rPr lang="ar-SA" altLang="nl-NL" dirty="0" smtClean="0"/>
              <a:t>مؤشرات الأداء (مثال)</a:t>
            </a:r>
            <a:endParaRPr lang="en-GB" altLang="nl-NL" dirty="0"/>
          </a:p>
        </p:txBody>
      </p:sp>
      <p:sp>
        <p:nvSpPr>
          <p:cNvPr id="392195" name="Rectangle 3"/>
          <p:cNvSpPr>
            <a:spLocks noChangeArrowheads="1"/>
          </p:cNvSpPr>
          <p:nvPr/>
        </p:nvSpPr>
        <p:spPr bwMode="auto">
          <a:xfrm>
            <a:off x="149180" y="1278227"/>
            <a:ext cx="8610600" cy="525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/>
          <a:lstStyle>
            <a:lvl1pPr marL="190500" indent="-190500" defTabSz="5715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indent="-190500" defTabSz="5715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5715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5715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5715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defTabSz="5715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defTabSz="5715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defTabSz="5715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defTabSz="5715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r>
              <a:rPr lang="en-GB" altLang="nl-NL" sz="1846" b="1" u="sng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Objective</a:t>
            </a:r>
            <a:r>
              <a:rPr lang="en-US" altLang="nl-NL" sz="1846" b="1" u="sng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/Activity</a:t>
            </a:r>
            <a:r>
              <a:rPr lang="en-GB" altLang="nl-NL" sz="2400" b="1" u="sng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: </a:t>
            </a:r>
            <a:r>
              <a:rPr lang="ar-SA" altLang="nl-NL" sz="2400" b="1" u="sng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الهدف / النشاط</a:t>
            </a:r>
            <a:endParaRPr lang="ar-SA" altLang="nl-NL" sz="1846" b="1" u="sng" dirty="0" smtClean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algn="r" rtl="1"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r>
              <a:rPr lang="ar-SA" altLang="en-US" sz="2400" b="1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    تقليل معدل تلوث مياه النهر  </a:t>
            </a:r>
            <a:endParaRPr lang="en-GB" altLang="nl-NL" sz="1846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endParaRPr lang="en-GB" altLang="nl-NL" sz="1846" b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r>
              <a:rPr lang="en-GB" altLang="nl-NL" sz="2000" b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Select the indicator: </a:t>
            </a:r>
            <a:r>
              <a:rPr lang="ar-SA" altLang="nl-NL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تحديد المؤشر </a:t>
            </a:r>
          </a:p>
          <a:p>
            <a:pPr algn="r" rtl="1"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r>
              <a:rPr lang="ar-SA" altLang="nl-NL" sz="1846" b="1" u="sng" dirty="0" smtClean="0">
                <a:solidFill>
                  <a:srgbClr val="C00000"/>
                </a:solidFill>
                <a:latin typeface="Verdana" panose="020B0604030504040204" pitchFamily="34" charset="0"/>
              </a:rPr>
              <a:t>نسبة مركبات  المعادن الثقيلة </a:t>
            </a:r>
            <a:r>
              <a:rPr lang="de-DE" altLang="en-US" sz="1846" b="1" u="sng" dirty="0">
                <a:solidFill>
                  <a:srgbClr val="C00000"/>
                </a:solidFill>
                <a:latin typeface="Verdana" panose="020B0604030504040204" pitchFamily="34" charset="0"/>
              </a:rPr>
              <a:t>(Pb, Hg)</a:t>
            </a:r>
            <a:r>
              <a:rPr lang="ar-SA" altLang="en-US" sz="1846" b="1" u="sng" dirty="0">
                <a:solidFill>
                  <a:srgbClr val="C00000"/>
                </a:solidFill>
                <a:latin typeface="Verdana" panose="020B0604030504040204" pitchFamily="34" charset="0"/>
              </a:rPr>
              <a:t> </a:t>
            </a:r>
            <a:endParaRPr lang="en-GB" altLang="nl-NL" sz="1846" b="1" u="sng" dirty="0">
              <a:solidFill>
                <a:srgbClr val="C00000"/>
              </a:solidFill>
              <a:latin typeface="Verdana" panose="020B0604030504040204" pitchFamily="34" charset="0"/>
            </a:endParaRPr>
          </a:p>
          <a:p>
            <a:pPr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endParaRPr lang="ar-SA" altLang="nl-NL" sz="1846" b="1" dirty="0" smtClean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r>
              <a:rPr lang="en-GB" altLang="nl-NL" sz="2000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Define </a:t>
            </a:r>
            <a:r>
              <a:rPr lang="en-GB" altLang="nl-NL" sz="2000" b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the </a:t>
            </a:r>
            <a:r>
              <a:rPr lang="en-GB" altLang="nl-NL" sz="2000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targets:</a:t>
            </a:r>
            <a:r>
              <a:rPr lang="ar-SA" altLang="nl-NL" sz="2400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تعريف المستهدف</a:t>
            </a:r>
            <a:r>
              <a:rPr lang="ar-SA" altLang="nl-NL" sz="2000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endParaRPr lang="en-US" altLang="nl-NL" sz="2000" b="1" dirty="0" smtClean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>
              <a:lnSpc>
                <a:spcPct val="95000"/>
              </a:lnSpc>
              <a:buSzPct val="75000"/>
              <a:buFont typeface="Wingdings" panose="05000000000000000000" pitchFamily="2" charset="2"/>
              <a:buNone/>
            </a:pPr>
            <a:endParaRPr lang="en-US" altLang="nl-NL" sz="1100" b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lvl="1">
              <a:lnSpc>
                <a:spcPct val="150000"/>
              </a:lnSpc>
              <a:buSzPct val="75000"/>
              <a:buFontTx/>
              <a:buChar char="•"/>
            </a:pPr>
            <a:r>
              <a:rPr lang="en-GB" altLang="nl-NL" sz="1846" b="1" dirty="0">
                <a:solidFill>
                  <a:schemeClr val="accent2"/>
                </a:solidFill>
                <a:latin typeface="Verdana" panose="020B0604030504040204" pitchFamily="34" charset="0"/>
              </a:rPr>
              <a:t>Define the quantity:</a:t>
            </a:r>
          </a:p>
          <a:p>
            <a:pPr marL="381000" lvl="1" indent="0" algn="r" rtl="1">
              <a:lnSpc>
                <a:spcPct val="150000"/>
              </a:lnSpc>
              <a:buSzPct val="75000"/>
            </a:pPr>
            <a:r>
              <a:rPr lang="ar-SA" altLang="nl-NL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تقليل نسبة </a:t>
            </a:r>
            <a:r>
              <a:rPr lang="ar-SA" altLang="nl-NL" sz="1846" b="1" u="sng" dirty="0">
                <a:solidFill>
                  <a:schemeClr val="accent2"/>
                </a:solidFill>
                <a:latin typeface="Verdana" panose="020B0604030504040204" pitchFamily="34" charset="0"/>
              </a:rPr>
              <a:t>مركبات  المعادن الثقيلة </a:t>
            </a:r>
            <a:r>
              <a:rPr lang="de-DE" altLang="en-US" sz="1846" b="1" u="sng" dirty="0">
                <a:solidFill>
                  <a:schemeClr val="accent2"/>
                </a:solidFill>
                <a:latin typeface="Verdana" panose="020B0604030504040204" pitchFamily="34" charset="0"/>
              </a:rPr>
              <a:t>(Pb, Hg</a:t>
            </a:r>
            <a:r>
              <a:rPr lang="de-DE" altLang="en-US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)</a:t>
            </a:r>
            <a:r>
              <a:rPr lang="ar-SA" altLang="en-US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 75% مقارنة بالسنة ........</a:t>
            </a:r>
            <a:endParaRPr lang="ar-SA" altLang="nl-NL" sz="1846" b="1" u="sng" dirty="0" smtClean="0">
              <a:solidFill>
                <a:schemeClr val="accent2"/>
              </a:solidFill>
              <a:latin typeface="Verdana" panose="020B0604030504040204" pitchFamily="34" charset="0"/>
            </a:endParaRPr>
          </a:p>
          <a:p>
            <a:pPr marL="381000" lvl="1" indent="0">
              <a:lnSpc>
                <a:spcPct val="150000"/>
              </a:lnSpc>
              <a:buSzPct val="75000"/>
            </a:pPr>
            <a:r>
              <a:rPr lang="en-US" altLang="nl-NL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OR</a:t>
            </a:r>
            <a:endParaRPr lang="ar-SA" altLang="nl-NL" sz="1846" b="1" u="sng" dirty="0" smtClean="0">
              <a:solidFill>
                <a:schemeClr val="accent2"/>
              </a:solidFill>
              <a:latin typeface="Verdana" panose="020B0604030504040204" pitchFamily="34" charset="0"/>
            </a:endParaRPr>
          </a:p>
          <a:p>
            <a:pPr lvl="1">
              <a:lnSpc>
                <a:spcPct val="150000"/>
              </a:lnSpc>
              <a:buSzPct val="75000"/>
              <a:buFontTx/>
              <a:buChar char="•"/>
            </a:pPr>
            <a:r>
              <a:rPr lang="en-GB" altLang="nl-NL" sz="1846" b="1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Define </a:t>
            </a:r>
            <a:r>
              <a:rPr lang="en-GB" altLang="nl-NL" sz="1846" b="1" dirty="0">
                <a:solidFill>
                  <a:schemeClr val="accent2"/>
                </a:solidFill>
                <a:latin typeface="Verdana" panose="020B0604030504040204" pitchFamily="34" charset="0"/>
              </a:rPr>
              <a:t>the quality: </a:t>
            </a:r>
            <a:endParaRPr lang="en-GB" altLang="nl-NL" sz="1846" b="1" i="1" u="sng" dirty="0" smtClean="0">
              <a:solidFill>
                <a:schemeClr val="accent2"/>
              </a:solidFill>
              <a:latin typeface="Verdana" panose="020B0604030504040204" pitchFamily="34" charset="0"/>
            </a:endParaRPr>
          </a:p>
          <a:p>
            <a:pPr marL="381000" lvl="1" indent="0" algn="r" rtl="1">
              <a:lnSpc>
                <a:spcPct val="150000"/>
              </a:lnSpc>
              <a:buSzPct val="75000"/>
            </a:pPr>
            <a:r>
              <a:rPr lang="ar-SA" altLang="nl-NL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تقليل نسبة مركبات  المعادن الثقيلة </a:t>
            </a:r>
            <a:r>
              <a:rPr lang="de-DE" altLang="en-US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(Pb, Hg)</a:t>
            </a:r>
            <a:r>
              <a:rPr lang="ar-SA" altLang="en-US" sz="1846" b="1" u="sng" dirty="0" smtClean="0">
                <a:solidFill>
                  <a:schemeClr val="accent2"/>
                </a:solidFill>
                <a:latin typeface="Verdana" panose="020B0604030504040204" pitchFamily="34" charset="0"/>
              </a:rPr>
              <a:t> لتوافق معدلات مياه الشرب القياسية</a:t>
            </a:r>
            <a:endParaRPr lang="ar-SA" altLang="nl-NL" sz="1846" b="1" u="sng" dirty="0" smtClean="0">
              <a:solidFill>
                <a:schemeClr val="accent2"/>
              </a:solidFill>
              <a:latin typeface="Verdana" panose="020B0604030504040204" pitchFamily="34" charset="0"/>
            </a:endParaRPr>
          </a:p>
          <a:p>
            <a:pPr lvl="1">
              <a:lnSpc>
                <a:spcPct val="150000"/>
              </a:lnSpc>
              <a:buSzPct val="75000"/>
              <a:buFontTx/>
              <a:buChar char="•"/>
            </a:pPr>
            <a:endParaRPr lang="ar-SA" altLang="nl-NL" sz="900" b="1" dirty="0" smtClean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190500" lvl="1">
              <a:lnSpc>
                <a:spcPct val="95000"/>
              </a:lnSpc>
              <a:buSzPct val="75000"/>
            </a:pPr>
            <a:r>
              <a:rPr lang="en-GB" altLang="nl-NL" sz="2000" b="1" dirty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Determine the </a:t>
            </a:r>
            <a:r>
              <a:rPr lang="en-GB" altLang="nl-NL" sz="2000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time</a:t>
            </a:r>
            <a:r>
              <a:rPr lang="ar-SA" altLang="nl-NL" sz="2000" b="1" dirty="0" smtClean="0">
                <a:solidFill>
                  <a:schemeClr val="accent2">
                    <a:lumMod val="50000"/>
                  </a:schemeClr>
                </a:solidFill>
                <a:latin typeface="Verdana" panose="020B0604030504040204" pitchFamily="34" charset="0"/>
              </a:rPr>
              <a:t>تحديد الوقت </a:t>
            </a:r>
            <a:endParaRPr lang="ar-SA" altLang="nl-NL" sz="2000" b="1" dirty="0">
              <a:solidFill>
                <a:schemeClr val="accent2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pPr marL="381000" lvl="1" indent="0" algn="r" rtl="1">
              <a:buSzPct val="75000"/>
            </a:pPr>
            <a:r>
              <a:rPr lang="ar-SA" altLang="nl-NL" sz="1846" b="1" u="sng" dirty="0" smtClean="0">
                <a:solidFill>
                  <a:srgbClr val="C00000"/>
                </a:solidFill>
                <a:latin typeface="Verdana" panose="020B0604030504040204" pitchFamily="34" charset="0"/>
              </a:rPr>
              <a:t>.......بعد </a:t>
            </a:r>
            <a:r>
              <a:rPr lang="ar-SA" altLang="nl-NL" sz="1846" b="1" u="sng" dirty="0">
                <a:solidFill>
                  <a:srgbClr val="C00000"/>
                </a:solidFill>
                <a:latin typeface="Verdana" panose="020B0604030504040204" pitchFamily="34" charset="0"/>
              </a:rPr>
              <a:t>عامين من انطلاق المشروع</a:t>
            </a:r>
            <a:endParaRPr lang="en-GB" altLang="nl-NL" sz="1846" b="1" u="sng" dirty="0">
              <a:solidFill>
                <a:srgbClr val="C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21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2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2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2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2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2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2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2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2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2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2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2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2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21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2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21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2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21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build="p" bldLvl="2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334A0-67C8-4F68-929C-7F6A8699907C}" type="slidenum">
              <a:rPr lang="en-US" altLang="ar-SA"/>
              <a:pPr/>
              <a:t>44</a:t>
            </a:fld>
            <a:endParaRPr lang="en-US" altLang="ar-SA"/>
          </a:p>
        </p:txBody>
      </p:sp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>
          <a:xfrm>
            <a:off x="491413" y="847727"/>
            <a:ext cx="7815459" cy="736600"/>
          </a:xfrm>
        </p:spPr>
        <p:txBody>
          <a:bodyPr/>
          <a:lstStyle/>
          <a:p>
            <a:pPr algn="r" rtl="1"/>
            <a:r>
              <a:rPr lang="ar-SA" altLang="ar-SA" b="1" dirty="0" smtClean="0">
                <a:solidFill>
                  <a:srgbClr val="0000FF"/>
                </a:solidFill>
              </a:rPr>
              <a:t>مصادر التحقق </a:t>
            </a:r>
            <a:r>
              <a:rPr lang="en-GB" altLang="ar-SA" b="1" dirty="0" smtClean="0">
                <a:solidFill>
                  <a:srgbClr val="0000FF"/>
                </a:solidFill>
              </a:rPr>
              <a:t>Sources </a:t>
            </a:r>
            <a:r>
              <a:rPr lang="en-GB" altLang="ar-SA" b="1" dirty="0">
                <a:solidFill>
                  <a:srgbClr val="0000FF"/>
                </a:solidFill>
              </a:rPr>
              <a:t>of Verification</a:t>
            </a:r>
            <a:r>
              <a:rPr lang="tr-TR" altLang="ar-SA" b="1" dirty="0">
                <a:solidFill>
                  <a:srgbClr val="0000FF"/>
                </a:solidFill>
              </a:rPr>
              <a:t> (SOV)</a:t>
            </a:r>
            <a:endParaRPr lang="en-GB" altLang="ar-SA" b="1" dirty="0">
              <a:solidFill>
                <a:srgbClr val="0000FF"/>
              </a:solidFill>
            </a:endParaRPr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245" y="2157144"/>
            <a:ext cx="8543828" cy="1886822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latin typeface="Verdana" panose="020B0604030504040204" pitchFamily="34" charset="0"/>
              </a:rPr>
              <a:t>They describe where and how to find the information with regard to the indicators</a:t>
            </a:r>
          </a:p>
          <a:p>
            <a:pPr marL="0" indent="0" algn="r" rtl="1">
              <a:buNone/>
            </a:pPr>
            <a:r>
              <a:rPr lang="ar-SA" altLang="ar-SA" dirty="0" smtClean="0">
                <a:solidFill>
                  <a:srgbClr val="0070C0"/>
                </a:solidFill>
              </a:rPr>
              <a:t>توضح مصادر التحقق </a:t>
            </a:r>
            <a:r>
              <a:rPr lang="en-US" altLang="ar-SA" dirty="0" smtClean="0">
                <a:solidFill>
                  <a:srgbClr val="0070C0"/>
                </a:solidFill>
              </a:rPr>
              <a:t>(SOV)</a:t>
            </a:r>
            <a:r>
              <a:rPr lang="ar-SA" altLang="ar-SA" dirty="0" smtClean="0">
                <a:solidFill>
                  <a:srgbClr val="0070C0"/>
                </a:solidFill>
              </a:rPr>
              <a:t> كيفية إيجاد معلومات عن مؤشرات الأداء </a:t>
            </a:r>
            <a:endParaRPr lang="en-GB" altLang="ar-SA" dirty="0">
              <a:solidFill>
                <a:srgbClr val="0070C0"/>
              </a:solidFill>
            </a:endParaRPr>
          </a:p>
          <a:p>
            <a:pPr marL="542925" lvl="1" indent="-363538">
              <a:buFontTx/>
              <a:buNone/>
            </a:pPr>
            <a:endParaRPr lang="en-GB" alt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26810614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509864-A1F0-4EB5-BDF1-69FFD65FE8C9}" type="slidenum">
              <a:rPr lang="en-US" altLang="ar-SA"/>
              <a:pPr/>
              <a:t>45</a:t>
            </a:fld>
            <a:endParaRPr lang="en-US" altLang="ar-SA"/>
          </a:p>
        </p:txBody>
      </p:sp>
      <p:sp>
        <p:nvSpPr>
          <p:cNvPr id="621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589958"/>
            <a:ext cx="8229600" cy="720227"/>
          </a:xfrm>
        </p:spPr>
        <p:txBody>
          <a:bodyPr/>
          <a:lstStyle/>
          <a:p>
            <a:pPr algn="r" rtl="1"/>
            <a:r>
              <a:rPr lang="ar-SA" altLang="ar-SA" b="1" dirty="0" err="1" smtClean="0">
                <a:solidFill>
                  <a:srgbClr val="0000FF"/>
                </a:solidFill>
              </a:rPr>
              <a:t>الإفتراضات</a:t>
            </a:r>
            <a:r>
              <a:rPr lang="ar-SA" altLang="ar-SA" b="1" dirty="0" smtClean="0">
                <a:solidFill>
                  <a:srgbClr val="0000FF"/>
                </a:solidFill>
              </a:rPr>
              <a:t> والمخاطر  </a:t>
            </a:r>
            <a:r>
              <a:rPr lang="en-GB" altLang="ar-SA" b="1" dirty="0" smtClean="0">
                <a:solidFill>
                  <a:srgbClr val="0000FF"/>
                </a:solidFill>
              </a:rPr>
              <a:t>Assumptions</a:t>
            </a:r>
            <a:r>
              <a:rPr lang="en-US" altLang="ar-SA" b="1" dirty="0" smtClean="0">
                <a:solidFill>
                  <a:srgbClr val="0000FF"/>
                </a:solidFill>
              </a:rPr>
              <a:t> and Risks </a:t>
            </a:r>
            <a:endParaRPr lang="en-US" altLang="ar-SA" b="1" dirty="0">
              <a:solidFill>
                <a:srgbClr val="0000FF"/>
              </a:solidFill>
            </a:endParaRPr>
          </a:p>
        </p:txBody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9913" y="1527175"/>
            <a:ext cx="8001000" cy="2349366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ar-SA" sz="2800" dirty="0"/>
              <a:t> 	</a:t>
            </a:r>
            <a:r>
              <a:rPr lang="en-GB" altLang="ar-SA" sz="2800" dirty="0"/>
              <a:t>An assumption is a </a:t>
            </a:r>
            <a:r>
              <a:rPr lang="en-GB" altLang="ar-SA" sz="2800" dirty="0" smtClean="0"/>
              <a:t>condition: </a:t>
            </a:r>
            <a:endParaRPr lang="en-GB" altLang="ar-SA" sz="28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tr-TR" altLang="ar-SA" sz="2400" dirty="0"/>
              <a:t>  </a:t>
            </a:r>
            <a:r>
              <a:rPr lang="en-GB" altLang="ar-SA" sz="2400" dirty="0"/>
              <a:t>required for project success;</a:t>
            </a:r>
            <a:r>
              <a:rPr lang="tr-TR" altLang="ar-SA" sz="2400" dirty="0"/>
              <a:t> </a:t>
            </a:r>
            <a:r>
              <a:rPr lang="ar-SA" altLang="ar-SA" sz="2400" dirty="0" smtClean="0"/>
              <a:t>أساسية لنجاح المشروع </a:t>
            </a:r>
            <a:endParaRPr lang="en-GB" altLang="ar-SA" sz="24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ar-SA" sz="2400" dirty="0" smtClean="0"/>
              <a:t> </a:t>
            </a:r>
            <a:r>
              <a:rPr lang="en-GB" altLang="ar-SA" sz="2400" dirty="0"/>
              <a:t>need to be </a:t>
            </a:r>
            <a:r>
              <a:rPr lang="en-GB" altLang="ar-SA" sz="2400" dirty="0" smtClean="0"/>
              <a:t>monitored</a:t>
            </a:r>
            <a:r>
              <a:rPr lang="ar-SA" altLang="ar-SA" sz="2400" dirty="0" smtClean="0"/>
              <a:t> تحتاج الى مراقبة ومتابعة </a:t>
            </a:r>
            <a:endParaRPr lang="en-GB" altLang="ar-SA" sz="2400" dirty="0" smtClean="0"/>
          </a:p>
          <a:p>
            <a:pPr lvl="1">
              <a:buFont typeface="Wingdings" panose="05000000000000000000" pitchFamily="2" charset="2"/>
              <a:buChar char="q"/>
            </a:pPr>
            <a:r>
              <a:rPr lang="en-GB" altLang="ar-SA" sz="2400" dirty="0" smtClean="0"/>
              <a:t> </a:t>
            </a:r>
            <a:r>
              <a:rPr lang="en-GB" altLang="ar-SA" sz="2400" dirty="0"/>
              <a:t>basis on which further risk analysis is carried out</a:t>
            </a:r>
            <a:r>
              <a:rPr lang="en-GB" altLang="ar-SA" sz="2400" dirty="0" smtClean="0"/>
              <a:t>.</a:t>
            </a:r>
            <a:r>
              <a:rPr lang="ar-SA" altLang="ar-SA" sz="2400" dirty="0" smtClean="0"/>
              <a:t> </a:t>
            </a:r>
            <a:r>
              <a:rPr lang="ar-SA" altLang="ar-SA" sz="2400" dirty="0"/>
              <a:t> </a:t>
            </a:r>
            <a:r>
              <a:rPr lang="ar-SA" altLang="ar-SA" sz="2400" dirty="0" smtClean="0"/>
              <a:t>أساس لمزيد من تحليل للمخاطر </a:t>
            </a:r>
            <a:endParaRPr lang="it-IT" altLang="ar-SA" sz="2400" dirty="0"/>
          </a:p>
          <a:p>
            <a:pPr lvl="1">
              <a:buFont typeface="Wingdings" panose="05000000000000000000" pitchFamily="2" charset="2"/>
              <a:buChar char="q"/>
            </a:pPr>
            <a:endParaRPr lang="fr-FR" altLang="ar-SA" sz="2400" dirty="0"/>
          </a:p>
        </p:txBody>
      </p:sp>
    </p:spTree>
    <p:extLst>
      <p:ext uri="{BB962C8B-B14F-4D97-AF65-F5344CB8AC3E}">
        <p14:creationId xmlns="" xmlns:p14="http://schemas.microsoft.com/office/powerpoint/2010/main" val="17732283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95309544"/>
              </p:ext>
            </p:extLst>
          </p:nvPr>
        </p:nvGraphicFramePr>
        <p:xfrm>
          <a:off x="159544" y="463640"/>
          <a:ext cx="8855667" cy="658163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494756"/>
                <a:gridCol w="2793463"/>
                <a:gridCol w="1906074"/>
                <a:gridCol w="1661374"/>
              </a:tblGrid>
              <a:tr h="779100">
                <a:tc>
                  <a:txBody>
                    <a:bodyPr/>
                    <a:lstStyle/>
                    <a:p>
                      <a:pPr algn="ctr" rtl="0" eaLnBrk="0" hangingPunct="0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kumimoji="0" lang="en-GB" altLang="ar-SA" sz="1800" b="1" dirty="0" smtClean="0">
                          <a:solidFill>
                            <a:schemeClr val="tx1"/>
                          </a:solidFill>
                        </a:rPr>
                        <a:t>Project Description</a:t>
                      </a:r>
                      <a:endParaRPr kumimoji="0" lang="ar-SA" altLang="ar-SA" sz="1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rtl="0" eaLnBrk="0" hangingPunct="0">
                        <a:spcBef>
                          <a:spcPct val="50000"/>
                        </a:spcBef>
                        <a:buSzTx/>
                        <a:buFontTx/>
                        <a:buNone/>
                      </a:pPr>
                      <a:r>
                        <a:rPr kumimoji="0" lang="ar-SA" altLang="ar-SA" sz="1800" b="1" dirty="0" smtClean="0">
                          <a:solidFill>
                            <a:schemeClr val="tx1"/>
                          </a:solidFill>
                        </a:rPr>
                        <a:t>وصف المشروع</a:t>
                      </a:r>
                      <a:endParaRPr kumimoji="0" lang="en-GB" altLang="ar-SA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dirty="0" smtClean="0"/>
                        <a:t>Indicators</a:t>
                      </a:r>
                      <a:endParaRPr lang="ar-SA" sz="1800" dirty="0" smtClean="0"/>
                    </a:p>
                    <a:p>
                      <a:pPr algn="ctr" rtl="0"/>
                      <a:r>
                        <a:rPr lang="ar-SA" sz="1800" dirty="0" smtClean="0"/>
                        <a:t>مؤشرات الأداء</a:t>
                      </a:r>
                      <a:endParaRPr lang="en-GB" sz="1800" dirty="0" smtClean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Sources of verification</a:t>
                      </a:r>
                      <a:endParaRPr lang="ar-SA" sz="1800" dirty="0" smtClean="0"/>
                    </a:p>
                    <a:p>
                      <a:pPr algn="ctr"/>
                      <a:r>
                        <a:rPr lang="ar-SA" sz="1800" dirty="0" smtClean="0"/>
                        <a:t>مصادر التحقق</a:t>
                      </a:r>
                      <a:endParaRPr lang="en-GB" sz="1800" dirty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600" dirty="0" smtClean="0"/>
                        <a:t>Assumptions </a:t>
                      </a:r>
                      <a:endParaRPr lang="en-US" sz="1600" dirty="0" smtClean="0"/>
                    </a:p>
                    <a:p>
                      <a:pPr algn="ctr" rtl="0"/>
                      <a:endParaRPr lang="en-US" sz="1600" dirty="0" smtClean="0"/>
                    </a:p>
                    <a:p>
                      <a:pPr algn="ctr" rtl="0"/>
                      <a:r>
                        <a:rPr lang="ar-SA" sz="2000" b="1" dirty="0" err="1" smtClean="0"/>
                        <a:t>الإفتراضات</a:t>
                      </a:r>
                      <a:endParaRPr lang="en-GB" sz="1600" b="1" dirty="0"/>
                    </a:p>
                  </a:txBody>
                  <a:tcPr marL="68582" marR="68582" marT="34290" marB="34290"/>
                </a:tc>
              </a:tr>
              <a:tr h="779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Overall Goal</a:t>
                      </a:r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الهدف العام  </a:t>
                      </a:r>
                      <a:endParaRPr lang="en-GB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Developing of Scientific  Research</a:t>
                      </a:r>
                      <a:r>
                        <a:rPr lang="ar-SA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تطوير البحث</a:t>
                      </a:r>
                      <a:r>
                        <a:rPr lang="ar-SA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ar-SA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العلمي</a:t>
                      </a:r>
                      <a:r>
                        <a:rPr lang="ar-SA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endParaRPr lang="en-GB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University rank increased</a:t>
                      </a:r>
                      <a:endParaRPr lang="ar-SA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رفع </a:t>
                      </a:r>
                      <a:r>
                        <a:rPr lang="ar-SA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تصنيف الجامعة 100 مرتبة خلال 3 سنوات</a:t>
                      </a:r>
                      <a:endParaRPr lang="en-GB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l"/>
                      <a:endParaRPr lang="en-GB" sz="1400" dirty="0" smtClean="0"/>
                    </a:p>
                    <a:p>
                      <a:pPr algn="l"/>
                      <a:r>
                        <a:rPr lang="en-GB" sz="1400" dirty="0" smtClean="0"/>
                        <a:t>QS </a:t>
                      </a:r>
                      <a:r>
                        <a:rPr lang="en-US" sz="1400" dirty="0" smtClean="0"/>
                        <a:t>Ranking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GB" sz="1400" dirty="0" smtClean="0"/>
                        <a:t>reports</a:t>
                      </a:r>
                      <a:endParaRPr lang="ar-SA" sz="1400" dirty="0" smtClean="0"/>
                    </a:p>
                    <a:p>
                      <a:pPr algn="ctr"/>
                      <a:r>
                        <a:rPr lang="ar-SA" sz="1600" b="1" dirty="0" smtClean="0"/>
                        <a:t>تقرير التصنيف العالمي</a:t>
                      </a:r>
                      <a:endParaRPr lang="en-GB" sz="1600" b="1" dirty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l" rtl="0"/>
                      <a:endParaRPr lang="en-GB" sz="1800" dirty="0"/>
                    </a:p>
                  </a:txBody>
                  <a:tcPr marL="68582" marR="68582" marT="34290" marB="34290"/>
                </a:tc>
              </a:tr>
              <a:tr h="990293">
                <a:tc>
                  <a:txBody>
                    <a:bodyPr/>
                    <a:lstStyle/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Specific Objective</a:t>
                      </a:r>
                    </a:p>
                    <a:p>
                      <a:pPr marL="0" marR="0" lvl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الهدف المحدد  </a:t>
                      </a:r>
                      <a:endParaRPr lang="en-GB" sz="15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Enhanced Research skills</a:t>
                      </a:r>
                      <a:endParaRPr lang="ar-SA" sz="1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/>
                        <a:t>تحسين مهارات البحث </a:t>
                      </a:r>
                      <a:endParaRPr lang="en-GB" sz="1600" b="1" dirty="0" smtClean="0"/>
                    </a:p>
                  </a:txBody>
                  <a:tcPr marL="68582" marR="68582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 smtClean="0"/>
                        <a:t> # of publications doubled </a:t>
                      </a:r>
                      <a:endParaRPr lang="ar-SA" sz="1400" dirty="0" smtClean="0"/>
                    </a:p>
                    <a:p>
                      <a:pPr algn="ctr"/>
                      <a:r>
                        <a:rPr lang="ar-SA" sz="1600" b="1" dirty="0" smtClean="0"/>
                        <a:t>زيادة</a:t>
                      </a:r>
                      <a:r>
                        <a:rPr lang="ar-SA" sz="1600" b="1" baseline="0" dirty="0" smtClean="0"/>
                        <a:t> عدد المنشورات الى الضعف خلال 5 سنوات</a:t>
                      </a:r>
                      <a:endParaRPr lang="en-GB" sz="1600" b="1" dirty="0" smtClean="0"/>
                    </a:p>
                  </a:txBody>
                  <a:tcPr marL="68582" marR="68582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Research centre</a:t>
                      </a:r>
                      <a:r>
                        <a:rPr lang="ar-SA" sz="1400" dirty="0" smtClean="0"/>
                        <a:t> </a:t>
                      </a:r>
                      <a:r>
                        <a:rPr lang="en-GB" sz="1400" dirty="0" smtClean="0"/>
                        <a:t>reports</a:t>
                      </a:r>
                    </a:p>
                    <a:p>
                      <a:pPr algn="l"/>
                      <a:r>
                        <a:rPr lang="ar-SA" sz="1600" b="1" dirty="0" smtClean="0"/>
                        <a:t>تقارير مركز البحوث </a:t>
                      </a:r>
                    </a:p>
                  </a:txBody>
                  <a:tcPr marL="68582" marR="68582" marT="34290" marB="34290" anchor="ctr"/>
                </a:tc>
                <a:tc rowSpan="3">
                  <a:txBody>
                    <a:bodyPr/>
                    <a:lstStyle/>
                    <a:p>
                      <a:pPr marL="342900" indent="-342900" algn="l" rtl="0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 smtClean="0"/>
                        <a:t>Security</a:t>
                      </a:r>
                      <a:r>
                        <a:rPr lang="en-GB" sz="1500" baseline="0" dirty="0" smtClean="0"/>
                        <a:t> is good</a:t>
                      </a:r>
                      <a:endParaRPr lang="ar-SA" sz="1500" baseline="0" dirty="0" smtClean="0"/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1600" b="1" baseline="0" dirty="0" smtClean="0"/>
                        <a:t>الوضع الأمني جيد</a:t>
                      </a:r>
                      <a:endParaRPr lang="en-GB" sz="1600" b="1" baseline="0" dirty="0" smtClean="0"/>
                    </a:p>
                    <a:p>
                      <a:pPr marL="342900" indent="-342900" algn="l" rtl="0">
                        <a:buFont typeface="Arial" panose="020B0604020202020204" pitchFamily="34" charset="0"/>
                        <a:buChar char="•"/>
                      </a:pPr>
                      <a:r>
                        <a:rPr lang="en-GB" sz="1500" baseline="0" dirty="0" smtClean="0"/>
                        <a:t>University is open</a:t>
                      </a:r>
                      <a:endParaRPr lang="ar-SA" sz="1500" baseline="0" dirty="0" smtClean="0"/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1600" b="1" baseline="0" dirty="0" smtClean="0"/>
                        <a:t>الجامعة مفتوحة </a:t>
                      </a:r>
                      <a:endParaRPr lang="en-GB" sz="1600" b="1" baseline="0" dirty="0" smtClean="0"/>
                    </a:p>
                    <a:p>
                      <a:pPr marL="342900" indent="-342900" algn="l" rtl="0">
                        <a:buFont typeface="Arial" panose="020B0604020202020204" pitchFamily="34" charset="0"/>
                        <a:buChar char="•"/>
                      </a:pPr>
                      <a:r>
                        <a:rPr lang="en-GB" sz="1500" baseline="0" dirty="0" smtClean="0"/>
                        <a:t>Financial state Is good</a:t>
                      </a:r>
                      <a:endParaRPr lang="ar-SA" sz="1500" baseline="0" dirty="0" smtClean="0"/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1600" b="1" baseline="0" dirty="0" smtClean="0"/>
                        <a:t>الحالة المالية جيدة</a:t>
                      </a:r>
                      <a:endParaRPr lang="en-GB" sz="1600" b="1" dirty="0"/>
                    </a:p>
                  </a:txBody>
                  <a:tcPr marL="68582" marR="68582" marT="34290" marB="34290" anchor="ctr"/>
                </a:tc>
              </a:tr>
              <a:tr h="17432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النتائج  </a:t>
                      </a:r>
                      <a:endParaRPr lang="en-GB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r>
                        <a:rPr lang="en-GB" sz="1400" dirty="0" smtClean="0"/>
                        <a:t>1 Develop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researchers </a:t>
                      </a:r>
                      <a:r>
                        <a:rPr lang="ar-SA" sz="1400" dirty="0" smtClean="0"/>
                        <a:t>  </a:t>
                      </a:r>
                      <a:r>
                        <a:rPr lang="ar-SA" sz="1600" b="1" dirty="0" smtClean="0"/>
                        <a:t>تطوير مهارات الباحثين </a:t>
                      </a:r>
                      <a:r>
                        <a:rPr lang="en-GB" sz="1400" dirty="0" smtClean="0"/>
                        <a:t>skills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2 Strengthen of English language </a:t>
                      </a:r>
                      <a:r>
                        <a:rPr lang="ar-SA" sz="1600" b="1" dirty="0" smtClean="0"/>
                        <a:t>تعزيز اللغة الإنجليزية </a:t>
                      </a:r>
                      <a:endParaRPr lang="en-GB" sz="16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3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Researches motivation</a:t>
                      </a:r>
                      <a:endParaRPr lang="ar-SA" sz="1400" dirty="0" smtClean="0"/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/>
                        <a:t>تحفيز البحث</a:t>
                      </a:r>
                      <a:endParaRPr lang="en-GB" sz="1600" b="1" dirty="0" smtClean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200" dirty="0" smtClean="0"/>
                        <a:t>1 #</a:t>
                      </a:r>
                      <a:r>
                        <a:rPr lang="en-GB" sz="1200" baseline="0" dirty="0" smtClean="0"/>
                        <a:t> 10% of researchers </a:t>
                      </a:r>
                      <a:r>
                        <a:rPr lang="ar-SA" sz="1200" baseline="0" dirty="0" smtClean="0"/>
                        <a:t> </a:t>
                      </a:r>
                      <a:r>
                        <a:rPr lang="ar-SA" sz="1400" b="1" baseline="0" dirty="0" smtClean="0"/>
                        <a:t> تدريب 10% من عدد البحاث خلال سنتين  </a:t>
                      </a:r>
                      <a:r>
                        <a:rPr lang="en-GB" sz="1200" baseline="0" dirty="0" smtClean="0"/>
                        <a:t>trained</a:t>
                      </a:r>
                    </a:p>
                    <a:p>
                      <a:pPr algn="l"/>
                      <a:r>
                        <a:rPr lang="en-GB" sz="1400" baseline="0" dirty="0" smtClean="0"/>
                        <a:t>1 # of Publications doubled</a:t>
                      </a:r>
                    </a:p>
                    <a:p>
                      <a:pPr algn="l"/>
                      <a:r>
                        <a:rPr lang="en-GB" sz="1400" dirty="0" smtClean="0"/>
                        <a:t>2 # 5% of researchers </a:t>
                      </a:r>
                      <a:r>
                        <a:rPr lang="ar-SA" sz="1400" dirty="0" smtClean="0"/>
                        <a:t> </a:t>
                      </a:r>
                    </a:p>
                    <a:p>
                      <a:pPr algn="l"/>
                      <a:r>
                        <a:rPr lang="ar-SA" sz="1200" b="1" baseline="0" dirty="0" smtClean="0"/>
                        <a:t>تدريب 10% البحاث خلال 3 سنوات </a:t>
                      </a:r>
                      <a:r>
                        <a:rPr lang="en-GB" sz="1200" dirty="0" smtClean="0"/>
                        <a:t>trained in ENG.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3 </a:t>
                      </a:r>
                      <a:r>
                        <a:rPr lang="en-GB" sz="1400" baseline="0" dirty="0" smtClean="0"/>
                        <a:t># of Publications doubled</a:t>
                      </a:r>
                      <a:endParaRPr lang="ar-SA" sz="1400" baseline="0" dirty="0" smtClean="0"/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200" b="1" dirty="0" smtClean="0"/>
                        <a:t>زيادة</a:t>
                      </a:r>
                      <a:r>
                        <a:rPr lang="ar-SA" sz="1200" b="1" baseline="0" dirty="0" smtClean="0"/>
                        <a:t> عدد المنشورات الى الضعف بعد 10 سنوات</a:t>
                      </a:r>
                      <a:endParaRPr lang="en-GB" sz="1200" b="1" dirty="0" smtClean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1 Attendance sheets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1 Research centre reports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2 Attendance sheets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3 Research centre reports</a:t>
                      </a:r>
                    </a:p>
                  </a:txBody>
                  <a:tcPr marL="68582" marR="68582" marT="34290" marB="34290"/>
                </a:tc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  <a:tr h="1464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r>
                        <a:rPr lang="ar-SA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الأنشطة   </a:t>
                      </a:r>
                      <a:endParaRPr lang="en-GB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1.1 implement researchers mobility</a:t>
                      </a:r>
                      <a:endParaRPr lang="en-US" sz="14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/>
                        <a:t>تنفيذ التبادل الاكاديمي</a:t>
                      </a:r>
                      <a:r>
                        <a:rPr lang="ar-SA" sz="1600" b="1" baseline="0" dirty="0" smtClean="0"/>
                        <a:t> </a:t>
                      </a:r>
                      <a:endParaRPr lang="en-GB" sz="16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1.2 implement the Research training programs</a:t>
                      </a:r>
                      <a:r>
                        <a:rPr lang="ar-SA" sz="1400" dirty="0" smtClean="0"/>
                        <a:t> </a:t>
                      </a:r>
                      <a:r>
                        <a:rPr lang="ar-SA" sz="1600" b="1" dirty="0" smtClean="0"/>
                        <a:t>تنفيذ برامج تدريبية </a:t>
                      </a:r>
                      <a:endParaRPr lang="en-GB" sz="1400" b="1" dirty="0" smtClean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l"/>
                      <a:endParaRPr lang="en-GB" sz="1800" dirty="0" smtClean="0"/>
                    </a:p>
                    <a:p>
                      <a:pPr algn="l"/>
                      <a:r>
                        <a:rPr lang="en-GB" sz="1200" dirty="0" smtClean="0"/>
                        <a:t># of researchers</a:t>
                      </a:r>
                      <a:r>
                        <a:rPr lang="en-GB" sz="1200" baseline="0" dirty="0" smtClean="0"/>
                        <a:t> mobility doubled</a:t>
                      </a:r>
                    </a:p>
                    <a:p>
                      <a:pPr algn="l"/>
                      <a:r>
                        <a:rPr lang="en-GB" sz="1200" dirty="0" smtClean="0"/>
                        <a:t># of training</a:t>
                      </a:r>
                      <a:r>
                        <a:rPr lang="en-GB" sz="1200" baseline="0" dirty="0" smtClean="0"/>
                        <a:t> programs increased by 10%</a:t>
                      </a:r>
                      <a:endParaRPr lang="en-GB" sz="1200" dirty="0"/>
                    </a:p>
                  </a:txBody>
                  <a:tcPr marL="68582" marR="68582" marT="34290" marB="34290"/>
                </a:tc>
                <a:tc>
                  <a:txBody>
                    <a:bodyPr/>
                    <a:lstStyle/>
                    <a:p>
                      <a:pPr algn="l"/>
                      <a:endParaRPr lang="en-GB" sz="1200" dirty="0" smtClean="0"/>
                    </a:p>
                    <a:p>
                      <a:pPr algn="l"/>
                      <a:endParaRPr lang="en-GB" sz="1200" dirty="0" smtClean="0"/>
                    </a:p>
                    <a:p>
                      <a:pPr algn="l"/>
                      <a:r>
                        <a:rPr lang="en-GB" sz="1200" dirty="0" smtClean="0"/>
                        <a:t>IRO</a:t>
                      </a:r>
                      <a:r>
                        <a:rPr lang="en-GB" sz="1200" baseline="0" dirty="0" smtClean="0"/>
                        <a:t> reports</a:t>
                      </a:r>
                      <a:endParaRPr lang="ar-SA" sz="1200" baseline="0" dirty="0" smtClean="0"/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/>
                        <a:t>تقرير الجودة</a:t>
                      </a:r>
                      <a:endParaRPr lang="en-GB" sz="1600" baseline="0" dirty="0" smtClean="0"/>
                    </a:p>
                    <a:p>
                      <a:pPr algn="l"/>
                      <a:r>
                        <a:rPr lang="en-GB" sz="1200" baseline="0" dirty="0" smtClean="0"/>
                        <a:t>Research canter </a:t>
                      </a:r>
                      <a:endParaRPr lang="ar-SA" sz="1200" baseline="0" dirty="0" smtClean="0"/>
                    </a:p>
                    <a:p>
                      <a:pPr algn="l"/>
                      <a:r>
                        <a:rPr lang="en-GB" sz="1200" baseline="0" dirty="0" smtClean="0"/>
                        <a:t>Reports</a:t>
                      </a:r>
                      <a:endParaRPr lang="ar-SA" sz="1200" baseline="0" dirty="0" smtClean="0"/>
                    </a:p>
                    <a:p>
                      <a:pPr marL="0" marR="0" indent="0" algn="l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/>
                        <a:t>تقارير مركز البحوث </a:t>
                      </a:r>
                    </a:p>
                    <a:p>
                      <a:pPr algn="l"/>
                      <a:endParaRPr lang="en-GB" sz="1200" dirty="0" smtClean="0"/>
                    </a:p>
                    <a:p>
                      <a:pPr algn="l"/>
                      <a:endParaRPr lang="en-GB" sz="1200" dirty="0"/>
                    </a:p>
                  </a:txBody>
                  <a:tcPr marL="68582" marR="68582" marT="34290" marB="34290"/>
                </a:tc>
                <a:tc vMerge="1"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516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5016005"/>
              </p:ext>
            </p:extLst>
          </p:nvPr>
        </p:nvGraphicFramePr>
        <p:xfrm>
          <a:off x="159544" y="1053704"/>
          <a:ext cx="8778479" cy="528613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063323"/>
                <a:gridCol w="2320353"/>
                <a:gridCol w="1321219"/>
                <a:gridCol w="2073584"/>
              </a:tblGrid>
              <a:tr h="875715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Means</a:t>
                      </a:r>
                      <a:endParaRPr lang="ar-SA" sz="1800" dirty="0" smtClean="0"/>
                    </a:p>
                    <a:p>
                      <a:pPr algn="ctr"/>
                      <a:r>
                        <a:rPr lang="ar-SA" sz="2400" dirty="0" smtClean="0"/>
                        <a:t>الوسائل</a:t>
                      </a:r>
                      <a:endParaRPr lang="en-GB" sz="2400" dirty="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$</a:t>
                      </a:r>
                      <a:endParaRPr lang="en-GB" sz="1800" dirty="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GB" sz="1800" dirty="0" smtClean="0"/>
                        <a:t>Assumptions</a:t>
                      </a:r>
                      <a:endParaRPr lang="ar-SA" sz="1800" dirty="0" smtClean="0"/>
                    </a:p>
                    <a:p>
                      <a:pPr algn="ctr" rtl="0"/>
                      <a:endParaRPr lang="en-US" sz="1100" dirty="0" smtClean="0"/>
                    </a:p>
                    <a:p>
                      <a:pPr algn="ctr" rtl="0"/>
                      <a:r>
                        <a:rPr lang="ar-SA" sz="1800" dirty="0" err="1" smtClean="0"/>
                        <a:t>الإفتراضات</a:t>
                      </a:r>
                      <a:endParaRPr lang="en-GB" sz="1800" dirty="0"/>
                    </a:p>
                  </a:txBody>
                  <a:tcPr marL="68582" marR="68582" marT="34289" marB="34289"/>
                </a:tc>
              </a:tr>
              <a:tr h="2787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Tasks</a:t>
                      </a:r>
                      <a:r>
                        <a:rPr lang="ar-SA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المهام   </a:t>
                      </a:r>
                      <a:r>
                        <a:rPr lang="en-US" sz="15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5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1.1 Increase researchers mobility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  T1.1.1</a:t>
                      </a:r>
                      <a:r>
                        <a:rPr lang="en-GB" sz="1200" baseline="0" dirty="0" smtClean="0"/>
                        <a:t> Establish research mobility agreements</a:t>
                      </a:r>
                      <a:r>
                        <a:rPr lang="ar-SA" sz="1200" baseline="0" dirty="0" smtClean="0"/>
                        <a:t> </a:t>
                      </a:r>
                      <a:r>
                        <a:rPr lang="ar-SA" sz="1600" b="1" baseline="0" dirty="0" smtClean="0"/>
                        <a:t>تأسيس </a:t>
                      </a:r>
                      <a:r>
                        <a:rPr lang="ar-SA" sz="1600" b="1" baseline="0" dirty="0" err="1" smtClean="0"/>
                        <a:t>إتفاقيات</a:t>
                      </a:r>
                      <a:r>
                        <a:rPr lang="ar-SA" sz="1600" b="1" baseline="0" dirty="0" smtClean="0"/>
                        <a:t> للتبادل </a:t>
                      </a:r>
                      <a:endParaRPr lang="en-GB" sz="1200" b="1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dirty="0" smtClean="0"/>
                        <a:t>  T1.1.2 send 10 researchers abroad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600" b="1" dirty="0" smtClean="0"/>
                        <a:t>إرسال 10 بحاث للتبادل</a:t>
                      </a:r>
                      <a:endParaRPr lang="en-GB" sz="16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1.2 Increase the Research training programs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  T1.2.1 training</a:t>
                      </a:r>
                      <a:r>
                        <a:rPr lang="en-GB" sz="1200" baseline="0" dirty="0" smtClean="0"/>
                        <a:t> of 50 researchers</a:t>
                      </a:r>
                      <a:endParaRPr lang="en-GB" sz="1200" dirty="0" smtClean="0"/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 </a:t>
                      </a:r>
                      <a:r>
                        <a:rPr lang="ar-SA" sz="1600" b="1" dirty="0" smtClean="0"/>
                        <a:t>تدريب 50 باحث</a:t>
                      </a:r>
                      <a:endParaRPr lang="ar-SA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 T1.2.2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GB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days work,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4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  <a:p>
                      <a:pPr marL="0" algn="l" defTabSz="914400" rtl="0" eaLnBrk="1" latinLnBrk="0" hangingPunct="1"/>
                      <a:endParaRPr lang="en-GB" sz="12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9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1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weeks </a:t>
                      </a:r>
                    </a:p>
                    <a:p>
                      <a:pPr marL="0" algn="l" defTabSz="914400" rtl="0" eaLnBrk="1" latinLnBrk="0" hangingPunct="1"/>
                      <a:endParaRPr lang="en-GB" sz="12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5000</a:t>
                      </a:r>
                    </a:p>
                    <a:p>
                      <a:pPr algn="ctr"/>
                      <a:r>
                        <a:rPr lang="en-GB" sz="1400" dirty="0" smtClean="0"/>
                        <a:t>50000</a:t>
                      </a:r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endParaRPr lang="en-GB" sz="1400" dirty="0" smtClean="0"/>
                    </a:p>
                    <a:p>
                      <a:pPr algn="ctr"/>
                      <a:r>
                        <a:rPr lang="en-GB" sz="1400" dirty="0" smtClean="0"/>
                        <a:t>40000</a:t>
                      </a:r>
                      <a:endParaRPr lang="en-GB" sz="1400" dirty="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algn="ctr" rtl="0"/>
                      <a:endParaRPr lang="en-GB" sz="1800" dirty="0"/>
                    </a:p>
                  </a:txBody>
                  <a:tcPr marL="68582" marR="68582" marT="34289" marB="34289"/>
                </a:tc>
              </a:tr>
              <a:tr h="1303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dirty="0" smtClean="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 marL="68582" marR="68582" marT="34289" marB="34289"/>
                </a:tc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Permission local</a:t>
                      </a:r>
                      <a:b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Gov. Obtained</a:t>
                      </a:r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الحصول</a:t>
                      </a:r>
                      <a:r>
                        <a:rPr lang="ar-SA" sz="1600" b="1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على موافقة</a:t>
                      </a:r>
                      <a:endParaRPr lang="en-US" sz="1600" b="1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finance</a:t>
                      </a:r>
                      <a:b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provided</a:t>
                      </a:r>
                    </a:p>
                    <a:p>
                      <a:pPr marL="0" indent="0" algn="r" rtl="1">
                        <a:buFont typeface="Arial" panose="020B0604020202020204" pitchFamily="34" charset="0"/>
                        <a:buNone/>
                      </a:pPr>
                      <a:r>
                        <a:rPr lang="ar-SA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بداية دعم المشروع</a:t>
                      </a:r>
                      <a: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en-US" sz="140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400" dirty="0"/>
                    </a:p>
                  </a:txBody>
                  <a:tcPr marL="68582" marR="68582" marT="34289" marB="34289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1678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82FC6-9EDF-4717-9AE0-3EC57A838936}" type="slidenum">
              <a:rPr lang="en-US" altLang="ar-SA" smtClean="0">
                <a:solidFill>
                  <a:srgbClr val="000000"/>
                </a:solidFill>
              </a:rPr>
              <a:pPr/>
              <a:t>48</a:t>
            </a:fld>
            <a:endParaRPr lang="en-US" altLang="ar-SA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1765" t="21985" r="19546" b="8498"/>
          <a:stretch/>
        </p:blipFill>
        <p:spPr>
          <a:xfrm>
            <a:off x="112295" y="439036"/>
            <a:ext cx="9048404" cy="60259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239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901" t="4441" r="4381" b="10910"/>
          <a:stretch/>
        </p:blipFill>
        <p:spPr>
          <a:xfrm>
            <a:off x="224589" y="1068466"/>
            <a:ext cx="8919411" cy="45783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6980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0605C-5782-423F-BEDB-4C6CF565236E}" type="slidenum">
              <a:rPr lang="en-US" altLang="ar-SA"/>
              <a:pPr/>
              <a:t>50</a:t>
            </a:fld>
            <a:endParaRPr lang="en-US" altLang="ar-SA"/>
          </a:p>
        </p:txBody>
      </p:sp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ar-SA"/>
              <a:t>Logframe Matrix</a:t>
            </a:r>
            <a:r>
              <a:rPr lang="tr-TR" altLang="ar-SA"/>
              <a:t>: sequence of completion</a:t>
            </a:r>
            <a:endParaRPr lang="en-GB" altLang="ar-SA"/>
          </a:p>
        </p:txBody>
      </p:sp>
      <p:sp>
        <p:nvSpPr>
          <p:cNvPr id="699395" name="Rectangle 3"/>
          <p:cNvSpPr>
            <a:spLocks noChangeArrowheads="1"/>
          </p:cNvSpPr>
          <p:nvPr/>
        </p:nvSpPr>
        <p:spPr bwMode="auto">
          <a:xfrm>
            <a:off x="2255838" y="5121275"/>
            <a:ext cx="1389062" cy="687388"/>
          </a:xfrm>
          <a:prstGeom prst="rect">
            <a:avLst/>
          </a:prstGeom>
          <a:solidFill>
            <a:srgbClr val="037C03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130000"/>
              </a:lnSpc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endParaRPr kumimoji="0" lang="it-IT" altLang="ar-SA" sz="2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9396" name="Rectangle 4"/>
          <p:cNvSpPr>
            <a:spLocks noChangeArrowheads="1"/>
          </p:cNvSpPr>
          <p:nvPr/>
        </p:nvSpPr>
        <p:spPr bwMode="auto">
          <a:xfrm>
            <a:off x="2255838" y="4311650"/>
            <a:ext cx="1389062" cy="679450"/>
          </a:xfrm>
          <a:prstGeom prst="rect">
            <a:avLst/>
          </a:prstGeom>
          <a:solidFill>
            <a:srgbClr val="037C03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130000"/>
              </a:lnSpc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kumimoji="0" lang="it-IT" altLang="ar-SA" sz="2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9397" name="Rectangle 5"/>
          <p:cNvSpPr>
            <a:spLocks noChangeArrowheads="1"/>
          </p:cNvSpPr>
          <p:nvPr/>
        </p:nvSpPr>
        <p:spPr bwMode="auto">
          <a:xfrm>
            <a:off x="2255838" y="3502025"/>
            <a:ext cx="1389062" cy="687388"/>
          </a:xfrm>
          <a:prstGeom prst="rect">
            <a:avLst/>
          </a:prstGeom>
          <a:solidFill>
            <a:srgbClr val="037C03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lnSpc>
                <a:spcPct val="130000"/>
              </a:lnSpc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kumimoji="0" lang="it-IT" altLang="ar-SA" sz="2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9398" name="Rectangle 6"/>
          <p:cNvSpPr>
            <a:spLocks noChangeArrowheads="1"/>
          </p:cNvSpPr>
          <p:nvPr/>
        </p:nvSpPr>
        <p:spPr bwMode="auto">
          <a:xfrm>
            <a:off x="2255838" y="2698750"/>
            <a:ext cx="1389062" cy="687388"/>
          </a:xfrm>
          <a:prstGeom prst="rect">
            <a:avLst/>
          </a:prstGeom>
          <a:solidFill>
            <a:srgbClr val="037C03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25000"/>
              </a:lnSpc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  <a:endParaRPr kumimoji="0" lang="it-IT" altLang="ar-SA" sz="24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9399" name="Rectangle 7"/>
          <p:cNvSpPr>
            <a:spLocks noChangeArrowheads="1"/>
          </p:cNvSpPr>
          <p:nvPr/>
        </p:nvSpPr>
        <p:spPr bwMode="auto">
          <a:xfrm>
            <a:off x="3783013" y="5108575"/>
            <a:ext cx="1385887" cy="685800"/>
          </a:xfrm>
          <a:prstGeom prst="rect">
            <a:avLst/>
          </a:prstGeom>
          <a:solidFill>
            <a:srgbClr val="90AAF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endParaRPr kumimoji="0" lang="en-IE" altLang="ar-SA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0" name="Rectangle 8"/>
          <p:cNvSpPr>
            <a:spLocks noChangeArrowheads="1"/>
          </p:cNvSpPr>
          <p:nvPr/>
        </p:nvSpPr>
        <p:spPr bwMode="auto">
          <a:xfrm>
            <a:off x="5307013" y="5108575"/>
            <a:ext cx="1385887" cy="685800"/>
          </a:xfrm>
          <a:prstGeom prst="rect">
            <a:avLst/>
          </a:prstGeom>
          <a:solidFill>
            <a:srgbClr val="FEC16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endParaRPr kumimoji="0" lang="en-GB" altLang="ar-SA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endParaRPr kumimoji="0" lang="en-GB" altLang="ar-SA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endParaRPr kumimoji="0" lang="en-GB" altLang="ar-SA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1" name="Rectangle 9"/>
          <p:cNvSpPr>
            <a:spLocks noChangeArrowheads="1"/>
          </p:cNvSpPr>
          <p:nvPr/>
        </p:nvSpPr>
        <p:spPr bwMode="auto">
          <a:xfrm>
            <a:off x="3797300" y="4298950"/>
            <a:ext cx="1389063" cy="677863"/>
          </a:xfrm>
          <a:prstGeom prst="rect">
            <a:avLst/>
          </a:prstGeom>
          <a:solidFill>
            <a:srgbClr val="90AAF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en-US" altLang="ar-SA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11</a:t>
            </a:r>
            <a:endParaRPr kumimoji="0" lang="en-IE" altLang="ar-SA" sz="2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2" name="Rectangle 10"/>
          <p:cNvSpPr>
            <a:spLocks noChangeArrowheads="1"/>
          </p:cNvSpPr>
          <p:nvPr/>
        </p:nvSpPr>
        <p:spPr bwMode="auto">
          <a:xfrm>
            <a:off x="5307013" y="4298950"/>
            <a:ext cx="1385887" cy="677863"/>
          </a:xfrm>
          <a:prstGeom prst="rect">
            <a:avLst/>
          </a:prstGeom>
          <a:solidFill>
            <a:srgbClr val="FEC168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en-US" altLang="ar-SA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14</a:t>
            </a:r>
            <a:endParaRPr kumimoji="0" lang="en-IE" altLang="ar-SA" sz="2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3" name="Rectangle 11"/>
          <p:cNvSpPr>
            <a:spLocks noChangeArrowheads="1"/>
          </p:cNvSpPr>
          <p:nvPr/>
        </p:nvSpPr>
        <p:spPr bwMode="auto">
          <a:xfrm>
            <a:off x="3783013" y="3489325"/>
            <a:ext cx="1385887" cy="685800"/>
          </a:xfrm>
          <a:prstGeom prst="rect">
            <a:avLst/>
          </a:prstGeom>
          <a:solidFill>
            <a:srgbClr val="547CF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10</a:t>
            </a:r>
            <a:endParaRPr kumimoji="0" lang="en-IE" altLang="ar-SA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4" name="Rectangle 12"/>
          <p:cNvSpPr>
            <a:spLocks noChangeArrowheads="1"/>
          </p:cNvSpPr>
          <p:nvPr/>
        </p:nvSpPr>
        <p:spPr bwMode="auto">
          <a:xfrm>
            <a:off x="5321300" y="3473450"/>
            <a:ext cx="1389063" cy="685800"/>
          </a:xfrm>
          <a:prstGeom prst="rect">
            <a:avLst/>
          </a:prstGeom>
          <a:solidFill>
            <a:srgbClr val="FEAD3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en-US" altLang="ar-SA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13</a:t>
            </a:r>
            <a:endParaRPr kumimoji="0" lang="en-IE" altLang="ar-SA" sz="2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5" name="Rectangle 13"/>
          <p:cNvSpPr>
            <a:spLocks noChangeArrowheads="1"/>
          </p:cNvSpPr>
          <p:nvPr/>
        </p:nvSpPr>
        <p:spPr bwMode="auto">
          <a:xfrm>
            <a:off x="3783013" y="2686050"/>
            <a:ext cx="1385887" cy="685800"/>
          </a:xfrm>
          <a:prstGeom prst="rect">
            <a:avLst/>
          </a:prstGeom>
          <a:solidFill>
            <a:srgbClr val="0534C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lang="en-US" altLang="ar-S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endParaRPr kumimoji="0" lang="en-IE" altLang="ar-S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99406" name="Rectangle 14"/>
          <p:cNvSpPr>
            <a:spLocks noChangeArrowheads="1"/>
          </p:cNvSpPr>
          <p:nvPr/>
        </p:nvSpPr>
        <p:spPr bwMode="auto">
          <a:xfrm>
            <a:off x="5307013" y="2686050"/>
            <a:ext cx="1385887" cy="685800"/>
          </a:xfrm>
          <a:prstGeom prst="rect">
            <a:avLst/>
          </a:prstGeom>
          <a:solidFill>
            <a:srgbClr val="E3880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en-IE" altLang="ar-SA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12</a:t>
            </a:r>
            <a:endParaRPr kumimoji="0" lang="en-IE" altLang="ar-SA" sz="2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7" name="Rectangle 15"/>
          <p:cNvSpPr>
            <a:spLocks noChangeArrowheads="1"/>
          </p:cNvSpPr>
          <p:nvPr/>
        </p:nvSpPr>
        <p:spPr bwMode="auto">
          <a:xfrm>
            <a:off x="6838950" y="5911850"/>
            <a:ext cx="1377950" cy="685800"/>
          </a:xfrm>
          <a:prstGeom prst="rect">
            <a:avLst/>
          </a:prstGeom>
          <a:solidFill>
            <a:srgbClr val="FDA4B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en-GB" altLang="ar-SA" sz="1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Pre-conditions</a:t>
            </a:r>
            <a:endParaRPr kumimoji="0" lang="tr-TR" altLang="ar-SA" sz="1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tr-TR" altLang="ar-SA" b="1"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endParaRPr kumimoji="0" lang="en-GB" altLang="ar-SA" sz="12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8" name="Rectangle 16"/>
          <p:cNvSpPr>
            <a:spLocks noChangeArrowheads="1"/>
          </p:cNvSpPr>
          <p:nvPr/>
        </p:nvSpPr>
        <p:spPr bwMode="auto">
          <a:xfrm>
            <a:off x="6838950" y="5102225"/>
            <a:ext cx="1377950" cy="677863"/>
          </a:xfrm>
          <a:prstGeom prst="rect">
            <a:avLst/>
          </a:prstGeom>
          <a:solidFill>
            <a:srgbClr val="F7668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6</a:t>
            </a:r>
            <a:endParaRPr kumimoji="0" lang="en-IE" altLang="ar-SA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09" name="Rectangle 17"/>
          <p:cNvSpPr>
            <a:spLocks noChangeArrowheads="1"/>
          </p:cNvSpPr>
          <p:nvPr/>
        </p:nvSpPr>
        <p:spPr bwMode="auto">
          <a:xfrm>
            <a:off x="6838950" y="4292600"/>
            <a:ext cx="1377950" cy="685800"/>
          </a:xfrm>
          <a:prstGeom prst="rect">
            <a:avLst/>
          </a:prstGeom>
          <a:solidFill>
            <a:srgbClr val="E5405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tr-TR" altLang="ar-SA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endParaRPr kumimoji="0" lang="en-IE" altLang="ar-SA" sz="2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10" name="Rectangle 18"/>
          <p:cNvSpPr>
            <a:spLocks noChangeArrowheads="1"/>
          </p:cNvSpPr>
          <p:nvPr/>
        </p:nvSpPr>
        <p:spPr bwMode="auto">
          <a:xfrm>
            <a:off x="6838950" y="3489325"/>
            <a:ext cx="1377950" cy="685800"/>
          </a:xfrm>
          <a:prstGeom prst="rect">
            <a:avLst/>
          </a:prstGeom>
          <a:solidFill>
            <a:srgbClr val="CF0E3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SzTx/>
              <a:buFontTx/>
              <a:buNone/>
            </a:pPr>
            <a:r>
              <a:rPr kumimoji="0" lang="en-IE" altLang="ar-SA" sz="24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8</a:t>
            </a:r>
            <a:endParaRPr kumimoji="0" lang="en-IE" altLang="ar-SA" sz="2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99411" name="Rectangle 19"/>
          <p:cNvSpPr>
            <a:spLocks noChangeArrowheads="1"/>
          </p:cNvSpPr>
          <p:nvPr/>
        </p:nvSpPr>
        <p:spPr bwMode="auto">
          <a:xfrm>
            <a:off x="2246313" y="2060575"/>
            <a:ext cx="15573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 dirty="0">
                <a:solidFill>
                  <a:srgbClr val="CC3300"/>
                </a:solidFill>
              </a:rPr>
              <a:t>Project Description</a:t>
            </a:r>
          </a:p>
        </p:txBody>
      </p:sp>
      <p:sp>
        <p:nvSpPr>
          <p:cNvPr id="699412" name="Rectangle 20"/>
          <p:cNvSpPr>
            <a:spLocks noChangeArrowheads="1"/>
          </p:cNvSpPr>
          <p:nvPr/>
        </p:nvSpPr>
        <p:spPr bwMode="auto">
          <a:xfrm>
            <a:off x="3802063" y="2060575"/>
            <a:ext cx="14430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Verifiable indicators</a:t>
            </a:r>
          </a:p>
        </p:txBody>
      </p:sp>
      <p:sp>
        <p:nvSpPr>
          <p:cNvPr id="699413" name="Rectangle 21"/>
          <p:cNvSpPr>
            <a:spLocks noChangeArrowheads="1"/>
          </p:cNvSpPr>
          <p:nvPr/>
        </p:nvSpPr>
        <p:spPr bwMode="auto">
          <a:xfrm>
            <a:off x="5199063" y="2060575"/>
            <a:ext cx="1570037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Sources of verification</a:t>
            </a:r>
          </a:p>
        </p:txBody>
      </p:sp>
      <p:sp>
        <p:nvSpPr>
          <p:cNvPr id="699414" name="Rectangle 22"/>
          <p:cNvSpPr>
            <a:spLocks noChangeArrowheads="1"/>
          </p:cNvSpPr>
          <p:nvPr/>
        </p:nvSpPr>
        <p:spPr bwMode="auto">
          <a:xfrm>
            <a:off x="6711950" y="2060575"/>
            <a:ext cx="182403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</a:rPr>
              <a:t>Assumptions</a:t>
            </a:r>
          </a:p>
        </p:txBody>
      </p:sp>
      <p:sp>
        <p:nvSpPr>
          <p:cNvPr id="699415" name="Rectangle 23"/>
          <p:cNvSpPr>
            <a:spLocks noChangeArrowheads="1"/>
          </p:cNvSpPr>
          <p:nvPr/>
        </p:nvSpPr>
        <p:spPr bwMode="auto">
          <a:xfrm>
            <a:off x="827088" y="2789238"/>
            <a:ext cx="15986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</a:rPr>
              <a:t>Overall objective</a:t>
            </a:r>
          </a:p>
        </p:txBody>
      </p:sp>
      <p:sp>
        <p:nvSpPr>
          <p:cNvPr id="699416" name="Rectangle 24"/>
          <p:cNvSpPr>
            <a:spLocks noChangeArrowheads="1"/>
          </p:cNvSpPr>
          <p:nvPr/>
        </p:nvSpPr>
        <p:spPr bwMode="auto">
          <a:xfrm>
            <a:off x="827088" y="3627438"/>
            <a:ext cx="15986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</a:rPr>
              <a:t>Project purpose</a:t>
            </a:r>
          </a:p>
        </p:txBody>
      </p:sp>
      <p:sp>
        <p:nvSpPr>
          <p:cNvPr id="699417" name="Rectangle 25"/>
          <p:cNvSpPr>
            <a:spLocks noChangeArrowheads="1"/>
          </p:cNvSpPr>
          <p:nvPr/>
        </p:nvSpPr>
        <p:spPr bwMode="auto">
          <a:xfrm>
            <a:off x="827088" y="4541838"/>
            <a:ext cx="1598612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</a:rPr>
              <a:t>Results</a:t>
            </a:r>
          </a:p>
        </p:txBody>
      </p:sp>
      <p:sp>
        <p:nvSpPr>
          <p:cNvPr id="699418" name="Rectangle 26"/>
          <p:cNvSpPr>
            <a:spLocks noChangeArrowheads="1"/>
          </p:cNvSpPr>
          <p:nvPr/>
        </p:nvSpPr>
        <p:spPr bwMode="auto">
          <a:xfrm>
            <a:off x="827088" y="5316538"/>
            <a:ext cx="1598612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GB" altLang="ar-SA" sz="1600" b="1">
                <a:solidFill>
                  <a:srgbClr val="CC3300"/>
                </a:solidFill>
              </a:rPr>
              <a:t>Activities</a:t>
            </a:r>
          </a:p>
        </p:txBody>
      </p:sp>
      <p:sp>
        <p:nvSpPr>
          <p:cNvPr id="699419" name="Text Box 27"/>
          <p:cNvSpPr txBox="1">
            <a:spLocks noChangeArrowheads="1"/>
          </p:cNvSpPr>
          <p:nvPr/>
        </p:nvSpPr>
        <p:spPr bwMode="auto">
          <a:xfrm>
            <a:off x="3873500" y="5226050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US" altLang="ar-SA" b="1">
                <a:effectLst>
                  <a:outerShdw blurRad="38100" dist="38100" dir="2700000" algn="tl">
                    <a:srgbClr val="C0C0C0"/>
                  </a:outerShdw>
                </a:effectLst>
              </a:rPr>
              <a:t>means</a:t>
            </a:r>
          </a:p>
        </p:txBody>
      </p:sp>
      <p:sp>
        <p:nvSpPr>
          <p:cNvPr id="699420" name="Text Box 28"/>
          <p:cNvSpPr txBox="1">
            <a:spLocks noChangeArrowheads="1"/>
          </p:cNvSpPr>
          <p:nvPr/>
        </p:nvSpPr>
        <p:spPr bwMode="auto">
          <a:xfrm>
            <a:off x="5397500" y="5226050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SzTx/>
              <a:buFontTx/>
              <a:buNone/>
            </a:pPr>
            <a:r>
              <a:rPr kumimoji="0" lang="en-US" altLang="ar-SA" b="1">
                <a:effectLst>
                  <a:outerShdw blurRad="38100" dist="38100" dir="2700000" algn="tl">
                    <a:srgbClr val="C0C0C0"/>
                  </a:outerShdw>
                </a:effectLst>
              </a:rPr>
              <a:t>costs</a:t>
            </a:r>
          </a:p>
        </p:txBody>
      </p:sp>
    </p:spTree>
    <p:extLst>
      <p:ext uri="{BB962C8B-B14F-4D97-AF65-F5344CB8AC3E}">
        <p14:creationId xmlns="" xmlns:p14="http://schemas.microsoft.com/office/powerpoint/2010/main" val="27646222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98989" y="838200"/>
            <a:ext cx="6844811" cy="6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4062" dirty="0" smtClean="0">
                <a:solidFill>
                  <a:srgbClr val="008080"/>
                </a:solidFill>
              </a:rPr>
              <a:t>Logical frame </a:t>
            </a:r>
            <a:r>
              <a:rPr lang="en-GB" altLang="en-US" sz="4062" dirty="0">
                <a:solidFill>
                  <a:srgbClr val="008080"/>
                </a:solidFill>
              </a:rPr>
              <a:t>Basics</a:t>
            </a: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343433" y="5468815"/>
            <a:ext cx="4031923" cy="53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en-US" sz="1477">
                <a:solidFill>
                  <a:srgbClr val="009999"/>
                </a:solidFill>
                <a:latin typeface="Arial Narrow" panose="020B0606020202030204" pitchFamily="34" charset="0"/>
              </a:rPr>
              <a:t>‘... </a:t>
            </a:r>
            <a:r>
              <a:rPr lang="en-GB" altLang="en-US" sz="1477" b="1">
                <a:solidFill>
                  <a:srgbClr val="009999"/>
                </a:solidFill>
                <a:latin typeface="Arial Narrow" panose="020B0606020202030204" pitchFamily="34" charset="0"/>
              </a:rPr>
              <a:t>IF </a:t>
            </a:r>
            <a:r>
              <a:rPr lang="en-GB" altLang="en-US" sz="1477">
                <a:solidFill>
                  <a:srgbClr val="009999"/>
                </a:solidFill>
                <a:latin typeface="Arial Narrow" panose="020B0606020202030204" pitchFamily="34" charset="0"/>
              </a:rPr>
              <a:t>results are delivered, </a:t>
            </a:r>
            <a:r>
              <a:rPr lang="en-GB" altLang="en-US" sz="1477" b="1">
                <a:solidFill>
                  <a:srgbClr val="009999"/>
                </a:solidFill>
                <a:latin typeface="Arial Narrow" panose="020B0606020202030204" pitchFamily="34" charset="0"/>
              </a:rPr>
              <a:t>AND</a:t>
            </a:r>
            <a:r>
              <a:rPr lang="en-GB" altLang="en-US" sz="1477">
                <a:solidFill>
                  <a:srgbClr val="009999"/>
                </a:solidFill>
                <a:latin typeface="Arial Narrow" panose="020B0606020202030204" pitchFamily="34" charset="0"/>
              </a:rPr>
              <a:t> assumptions hold true, </a:t>
            </a:r>
          </a:p>
          <a:p>
            <a:pPr algn="ctr"/>
            <a:r>
              <a:rPr lang="en-GB" altLang="en-US" sz="1477" b="1">
                <a:solidFill>
                  <a:srgbClr val="009999"/>
                </a:solidFill>
                <a:latin typeface="Arial Narrow" panose="020B0606020202030204" pitchFamily="34" charset="0"/>
              </a:rPr>
              <a:t>THEN</a:t>
            </a:r>
            <a:r>
              <a:rPr lang="en-GB" altLang="en-US" sz="1477">
                <a:solidFill>
                  <a:srgbClr val="009999"/>
                </a:solidFill>
                <a:latin typeface="Arial Narrow" panose="020B0606020202030204" pitchFamily="34" charset="0"/>
              </a:rPr>
              <a:t> the project purpose will be achieved ...’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2894136" y="1600200"/>
            <a:ext cx="1444869" cy="67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92" b="1">
                <a:solidFill>
                  <a:srgbClr val="009999"/>
                </a:solidFill>
                <a:latin typeface="Arial Narrow" panose="020B0606020202030204" pitchFamily="34" charset="0"/>
              </a:rPr>
              <a:t>Objectively Verifiable Indicators</a:t>
            </a: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1371601" y="1742343"/>
            <a:ext cx="1446335" cy="2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92" b="1">
                <a:solidFill>
                  <a:srgbClr val="009999"/>
                </a:solidFill>
                <a:latin typeface="Arial Narrow" panose="020B0606020202030204" pitchFamily="34" charset="0"/>
              </a:rPr>
              <a:t>Intervention Logic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4438651" y="1742343"/>
            <a:ext cx="1446334" cy="48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92" b="1">
                <a:solidFill>
                  <a:srgbClr val="009999"/>
                </a:solidFill>
                <a:latin typeface="Arial Narrow" panose="020B0606020202030204" pitchFamily="34" charset="0"/>
              </a:rPr>
              <a:t>Sources of Verification</a:t>
            </a: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6019801" y="1742343"/>
            <a:ext cx="1522535" cy="575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 dirty="0" smtClean="0">
                <a:solidFill>
                  <a:srgbClr val="009999"/>
                </a:solidFill>
                <a:latin typeface="Arial Narrow" panose="020B0606020202030204" pitchFamily="34" charset="0"/>
              </a:rPr>
              <a:t>Assumptions and Risks</a:t>
            </a:r>
            <a:endParaRPr lang="en-GB" altLang="en-US" sz="1600" b="1" dirty="0">
              <a:solidFill>
                <a:srgbClr val="009999"/>
              </a:solidFill>
              <a:latin typeface="Arial Narrow" panose="020B0606020202030204" pitchFamily="34" charset="0"/>
            </a:endParaRPr>
          </a:p>
        </p:txBody>
      </p:sp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914400" y="4680439"/>
            <a:ext cx="1881554" cy="718038"/>
          </a:xfrm>
          <a:prstGeom prst="rect">
            <a:avLst/>
          </a:prstGeom>
          <a:solidFill>
            <a:srgbClr val="CC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1" name="Rectangle 10"/>
          <p:cNvSpPr>
            <a:spLocks noChangeArrowheads="1"/>
          </p:cNvSpPr>
          <p:nvPr/>
        </p:nvSpPr>
        <p:spPr bwMode="auto">
          <a:xfrm>
            <a:off x="2952750" y="4680439"/>
            <a:ext cx="1389185" cy="633046"/>
          </a:xfrm>
          <a:prstGeom prst="rect">
            <a:avLst/>
          </a:prstGeom>
          <a:solidFill>
            <a:srgbClr val="BAF8F2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2" name="Rectangle 11"/>
          <p:cNvSpPr>
            <a:spLocks noChangeArrowheads="1"/>
          </p:cNvSpPr>
          <p:nvPr/>
        </p:nvSpPr>
        <p:spPr bwMode="auto">
          <a:xfrm>
            <a:off x="4495800" y="4680439"/>
            <a:ext cx="1389185" cy="633046"/>
          </a:xfrm>
          <a:prstGeom prst="rect">
            <a:avLst/>
          </a:prstGeom>
          <a:solidFill>
            <a:srgbClr val="FFD6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3" name="Rectangle 12"/>
          <p:cNvSpPr>
            <a:spLocks noChangeArrowheads="1"/>
          </p:cNvSpPr>
          <p:nvPr/>
        </p:nvSpPr>
        <p:spPr bwMode="auto">
          <a:xfrm>
            <a:off x="6582508" y="4680439"/>
            <a:ext cx="1547446" cy="633046"/>
          </a:xfrm>
          <a:prstGeom prst="rect">
            <a:avLst/>
          </a:prstGeom>
          <a:solidFill>
            <a:srgbClr val="FDA4B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4" name="Rectangle 13"/>
          <p:cNvSpPr>
            <a:spLocks noChangeArrowheads="1"/>
          </p:cNvSpPr>
          <p:nvPr/>
        </p:nvSpPr>
        <p:spPr bwMode="auto">
          <a:xfrm>
            <a:off x="914400" y="3933093"/>
            <a:ext cx="1881554" cy="625720"/>
          </a:xfrm>
          <a:prstGeom prst="rect">
            <a:avLst/>
          </a:prstGeom>
          <a:solidFill>
            <a:srgbClr val="99FF9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5" name="Rectangle 14"/>
          <p:cNvSpPr>
            <a:spLocks noChangeArrowheads="1"/>
          </p:cNvSpPr>
          <p:nvPr/>
        </p:nvSpPr>
        <p:spPr bwMode="auto">
          <a:xfrm>
            <a:off x="2952750" y="3933093"/>
            <a:ext cx="1389185" cy="625720"/>
          </a:xfrm>
          <a:prstGeom prst="rect">
            <a:avLst/>
          </a:prstGeom>
          <a:solidFill>
            <a:srgbClr val="90AAF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6" name="Rectangle 15"/>
          <p:cNvSpPr>
            <a:spLocks noChangeArrowheads="1"/>
          </p:cNvSpPr>
          <p:nvPr/>
        </p:nvSpPr>
        <p:spPr bwMode="auto">
          <a:xfrm>
            <a:off x="4495800" y="3933093"/>
            <a:ext cx="1389185" cy="625720"/>
          </a:xfrm>
          <a:prstGeom prst="rect">
            <a:avLst/>
          </a:prstGeom>
          <a:solidFill>
            <a:srgbClr val="FEC168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7" name="Rectangle 16"/>
          <p:cNvSpPr>
            <a:spLocks noChangeArrowheads="1"/>
          </p:cNvSpPr>
          <p:nvPr/>
        </p:nvSpPr>
        <p:spPr bwMode="auto">
          <a:xfrm>
            <a:off x="6582508" y="3933093"/>
            <a:ext cx="1547446" cy="6257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l-BE" altLang="en-US" sz="1400" dirty="0">
                <a:latin typeface="Arial Narrow" panose="020B0606020202030204" pitchFamily="34" charset="0"/>
              </a:rPr>
              <a:t>Leaders of fish co-ops </a:t>
            </a:r>
          </a:p>
          <a:p>
            <a:r>
              <a:rPr lang="nl-BE" altLang="en-US" sz="1400" dirty="0">
                <a:latin typeface="Arial Narrow" panose="020B0606020202030204" pitchFamily="34" charset="0"/>
              </a:rPr>
              <a:t>Collaborate</a:t>
            </a:r>
          </a:p>
          <a:p>
            <a:endParaRPr lang="nl-NL" altLang="en-US" sz="1400" dirty="0">
              <a:latin typeface="Arial Narrow" panose="020B0606020202030204" pitchFamily="34" charset="0"/>
            </a:endParaRPr>
          </a:p>
        </p:txBody>
      </p:sp>
      <p:sp>
        <p:nvSpPr>
          <p:cNvPr id="33808" name="Rectangle 17"/>
          <p:cNvSpPr>
            <a:spLocks noChangeArrowheads="1"/>
          </p:cNvSpPr>
          <p:nvPr/>
        </p:nvSpPr>
        <p:spPr bwMode="auto">
          <a:xfrm>
            <a:off x="1408235" y="3185746"/>
            <a:ext cx="1387719" cy="633046"/>
          </a:xfrm>
          <a:prstGeom prst="rect">
            <a:avLst/>
          </a:prstGeom>
          <a:solidFill>
            <a:srgbClr val="00AE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09" name="Rectangle 18"/>
          <p:cNvSpPr>
            <a:spLocks noChangeArrowheads="1"/>
          </p:cNvSpPr>
          <p:nvPr/>
        </p:nvSpPr>
        <p:spPr bwMode="auto">
          <a:xfrm>
            <a:off x="2952750" y="3185746"/>
            <a:ext cx="1389185" cy="633046"/>
          </a:xfrm>
          <a:prstGeom prst="rect">
            <a:avLst/>
          </a:prstGeom>
          <a:solidFill>
            <a:srgbClr val="547CF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10" name="Rectangle 19"/>
          <p:cNvSpPr>
            <a:spLocks noChangeArrowheads="1"/>
          </p:cNvSpPr>
          <p:nvPr/>
        </p:nvSpPr>
        <p:spPr bwMode="auto">
          <a:xfrm>
            <a:off x="4495800" y="3185746"/>
            <a:ext cx="1389185" cy="633046"/>
          </a:xfrm>
          <a:prstGeom prst="rect">
            <a:avLst/>
          </a:prstGeom>
          <a:solidFill>
            <a:srgbClr val="FEAD3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11" name="Rectangle 20"/>
          <p:cNvSpPr>
            <a:spLocks noChangeArrowheads="1"/>
          </p:cNvSpPr>
          <p:nvPr/>
        </p:nvSpPr>
        <p:spPr bwMode="auto">
          <a:xfrm>
            <a:off x="6582508" y="3185746"/>
            <a:ext cx="1547446" cy="6330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1400" dirty="0">
                <a:latin typeface="Arial Narrow" panose="020B0606020202030204" pitchFamily="34" charset="0"/>
              </a:rPr>
              <a:t>Rate of decline in fish</a:t>
            </a:r>
          </a:p>
          <a:p>
            <a:r>
              <a:rPr lang="en-GB" altLang="en-US" sz="1400" dirty="0">
                <a:latin typeface="Arial Narrow" panose="020B0606020202030204" pitchFamily="34" charset="0"/>
              </a:rPr>
              <a:t> stocks arrested</a:t>
            </a:r>
            <a:endParaRPr lang="nl-NL" altLang="en-US" sz="1400" dirty="0">
              <a:latin typeface="Arial Narrow" panose="020B0606020202030204" pitchFamily="34" charset="0"/>
            </a:endParaRPr>
          </a:p>
        </p:txBody>
      </p:sp>
      <p:sp>
        <p:nvSpPr>
          <p:cNvPr id="33812" name="Rectangle 21"/>
          <p:cNvSpPr>
            <a:spLocks noChangeArrowheads="1"/>
          </p:cNvSpPr>
          <p:nvPr/>
        </p:nvSpPr>
        <p:spPr bwMode="auto">
          <a:xfrm>
            <a:off x="1408235" y="2444262"/>
            <a:ext cx="1387719" cy="633046"/>
          </a:xfrm>
          <a:prstGeom prst="rect">
            <a:avLst/>
          </a:prstGeom>
          <a:solidFill>
            <a:srgbClr val="037C0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13" name="Rectangle 22"/>
          <p:cNvSpPr>
            <a:spLocks noChangeArrowheads="1"/>
          </p:cNvSpPr>
          <p:nvPr/>
        </p:nvSpPr>
        <p:spPr bwMode="auto">
          <a:xfrm>
            <a:off x="2952750" y="2444262"/>
            <a:ext cx="1389185" cy="633046"/>
          </a:xfrm>
          <a:prstGeom prst="rect">
            <a:avLst/>
          </a:prstGeom>
          <a:solidFill>
            <a:srgbClr val="0534C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14" name="Rectangle 23"/>
          <p:cNvSpPr>
            <a:spLocks noChangeArrowheads="1"/>
          </p:cNvSpPr>
          <p:nvPr/>
        </p:nvSpPr>
        <p:spPr bwMode="auto">
          <a:xfrm>
            <a:off x="4495800" y="2444262"/>
            <a:ext cx="1389185" cy="633046"/>
          </a:xfrm>
          <a:prstGeom prst="rect">
            <a:avLst/>
          </a:prstGeom>
          <a:solidFill>
            <a:srgbClr val="E3880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585"/>
          </a:p>
        </p:txBody>
      </p:sp>
      <p:sp>
        <p:nvSpPr>
          <p:cNvPr id="33815" name="Rectangle 24"/>
          <p:cNvSpPr>
            <a:spLocks noChangeArrowheads="1"/>
          </p:cNvSpPr>
          <p:nvPr/>
        </p:nvSpPr>
        <p:spPr bwMode="auto">
          <a:xfrm>
            <a:off x="914401" y="2431074"/>
            <a:ext cx="1903535" cy="693608"/>
          </a:xfrm>
          <a:prstGeom prst="rect">
            <a:avLst/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292">
                <a:latin typeface="Arial Narrow" panose="020B0606020202030204" pitchFamily="34" charset="0"/>
              </a:rPr>
              <a:t>Incomes of artisanal fisherfolk increased</a:t>
            </a:r>
          </a:p>
          <a:p>
            <a:pPr>
              <a:spcBef>
                <a:spcPct val="50000"/>
              </a:spcBef>
            </a:pPr>
            <a:endParaRPr lang="en-GB" altLang="en-US" sz="923">
              <a:latin typeface="Arial Narrow" panose="020B0606020202030204" pitchFamily="34" charset="0"/>
            </a:endParaRPr>
          </a:p>
        </p:txBody>
      </p:sp>
      <p:sp>
        <p:nvSpPr>
          <p:cNvPr id="33816" name="Rectangle 25"/>
          <p:cNvSpPr>
            <a:spLocks noChangeArrowheads="1"/>
          </p:cNvSpPr>
          <p:nvPr/>
        </p:nvSpPr>
        <p:spPr bwMode="auto">
          <a:xfrm>
            <a:off x="914401" y="3217985"/>
            <a:ext cx="1903535" cy="622563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 sz="1292" dirty="0">
                <a:latin typeface="Arial Narrow" panose="020B0606020202030204" pitchFamily="34" charset="0"/>
              </a:rPr>
              <a:t>Price received by artisanal fisher-folk increased</a:t>
            </a:r>
          </a:p>
          <a:p>
            <a:endParaRPr lang="en-GB" altLang="en-US" sz="923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817" name="Rectangle 26"/>
          <p:cNvSpPr>
            <a:spLocks noChangeArrowheads="1"/>
          </p:cNvSpPr>
          <p:nvPr/>
        </p:nvSpPr>
        <p:spPr bwMode="auto">
          <a:xfrm>
            <a:off x="914401" y="3908181"/>
            <a:ext cx="1903535" cy="48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GB" altLang="en-US" sz="1292">
                <a:latin typeface="Arial Narrow" panose="020B0606020202030204" pitchFamily="34" charset="0"/>
              </a:rPr>
              <a:t>Quality of fish processing improved</a:t>
            </a:r>
            <a:endParaRPr lang="en-GB" altLang="en-US" sz="1846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3818" name="Rectangle 27"/>
          <p:cNvSpPr>
            <a:spLocks noChangeArrowheads="1"/>
          </p:cNvSpPr>
          <p:nvPr/>
        </p:nvSpPr>
        <p:spPr bwMode="auto">
          <a:xfrm>
            <a:off x="914401" y="4699489"/>
            <a:ext cx="1903535" cy="96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BE" altLang="en-US" sz="1292" dirty="0">
                <a:latin typeface="Arial Narrow" panose="020B0606020202030204" pitchFamily="34" charset="0"/>
              </a:rPr>
              <a:t>1.1. To train fish handlers</a:t>
            </a:r>
          </a:p>
          <a:p>
            <a:r>
              <a:rPr lang="nl-BE" altLang="en-US" sz="1292" dirty="0">
                <a:latin typeface="Arial Narrow" panose="020B0606020202030204" pitchFamily="34" charset="0"/>
              </a:rPr>
              <a:t>1.2. To install appropriate </a:t>
            </a:r>
          </a:p>
          <a:p>
            <a:r>
              <a:rPr lang="nl-BE" altLang="en-US" sz="1292" dirty="0">
                <a:latin typeface="Arial Narrow" panose="020B0606020202030204" pitchFamily="34" charset="0"/>
              </a:rPr>
              <a:t>Equipment etc.</a:t>
            </a:r>
            <a:endParaRPr lang="nl-NL" altLang="en-US" sz="1292" dirty="0">
              <a:latin typeface="Arial Narrow" panose="020B0606020202030204" pitchFamily="34" charset="0"/>
            </a:endParaRPr>
          </a:p>
          <a:p>
            <a:endParaRPr lang="en-GB" altLang="en-US" sz="1846" b="1" dirty="0">
              <a:latin typeface="Arial Narrow" panose="020B0606020202030204" pitchFamily="34" charset="0"/>
            </a:endParaRPr>
          </a:p>
        </p:txBody>
      </p:sp>
      <p:sp>
        <p:nvSpPr>
          <p:cNvPr id="33819" name="Line 28"/>
          <p:cNvSpPr>
            <a:spLocks noChangeShapeType="1"/>
          </p:cNvSpPr>
          <p:nvPr/>
        </p:nvSpPr>
        <p:spPr bwMode="auto">
          <a:xfrm>
            <a:off x="2615712" y="5046785"/>
            <a:ext cx="3985846" cy="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0" name="Line 29"/>
          <p:cNvSpPr>
            <a:spLocks noChangeShapeType="1"/>
          </p:cNvSpPr>
          <p:nvPr/>
        </p:nvSpPr>
        <p:spPr bwMode="auto">
          <a:xfrm>
            <a:off x="2615712" y="4258408"/>
            <a:ext cx="3985846" cy="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1" name="Line 30"/>
          <p:cNvSpPr>
            <a:spLocks noChangeShapeType="1"/>
          </p:cNvSpPr>
          <p:nvPr/>
        </p:nvSpPr>
        <p:spPr bwMode="auto">
          <a:xfrm>
            <a:off x="2615712" y="3484685"/>
            <a:ext cx="3985846" cy="0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2" name="Line 31"/>
          <p:cNvSpPr>
            <a:spLocks noChangeShapeType="1"/>
          </p:cNvSpPr>
          <p:nvPr/>
        </p:nvSpPr>
        <p:spPr bwMode="auto">
          <a:xfrm flipH="1" flipV="1">
            <a:off x="2489689" y="4377103"/>
            <a:ext cx="4078162" cy="514351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3" name="Line 32"/>
          <p:cNvSpPr>
            <a:spLocks noChangeShapeType="1"/>
          </p:cNvSpPr>
          <p:nvPr/>
        </p:nvSpPr>
        <p:spPr bwMode="auto">
          <a:xfrm flipH="1" flipV="1">
            <a:off x="2489689" y="3673719"/>
            <a:ext cx="4078161" cy="452803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4" name="Line 33"/>
          <p:cNvSpPr>
            <a:spLocks noChangeShapeType="1"/>
          </p:cNvSpPr>
          <p:nvPr/>
        </p:nvSpPr>
        <p:spPr bwMode="auto">
          <a:xfrm flipH="1" flipV="1">
            <a:off x="2489689" y="2899996"/>
            <a:ext cx="3974610" cy="444011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5" name="Rectangle 34"/>
          <p:cNvSpPr>
            <a:spLocks noChangeArrowheads="1"/>
          </p:cNvSpPr>
          <p:nvPr/>
        </p:nvSpPr>
        <p:spPr bwMode="auto">
          <a:xfrm>
            <a:off x="6589835" y="5398477"/>
            <a:ext cx="1540119" cy="984738"/>
          </a:xfrm>
          <a:prstGeom prst="rect">
            <a:avLst/>
          </a:prstGeom>
          <a:solidFill>
            <a:srgbClr val="FF99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en-US" sz="2000" b="1">
              <a:latin typeface="Arial Narrow" panose="020B0606020202030204" pitchFamily="34" charset="0"/>
            </a:endParaRPr>
          </a:p>
        </p:txBody>
      </p:sp>
      <p:sp>
        <p:nvSpPr>
          <p:cNvPr id="33826" name="Line 35"/>
          <p:cNvSpPr>
            <a:spLocks noChangeShapeType="1"/>
          </p:cNvSpPr>
          <p:nvPr/>
        </p:nvSpPr>
        <p:spPr bwMode="auto">
          <a:xfrm flipH="1" flipV="1">
            <a:off x="2514599" y="5142034"/>
            <a:ext cx="4053253" cy="482222"/>
          </a:xfrm>
          <a:prstGeom prst="line">
            <a:avLst/>
          </a:prstGeom>
          <a:noFill/>
          <a:ln w="508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ar-SA"/>
          </a:p>
        </p:txBody>
      </p:sp>
      <p:sp>
        <p:nvSpPr>
          <p:cNvPr id="33827" name="Rectangle 36"/>
          <p:cNvSpPr>
            <a:spLocks noChangeArrowheads="1"/>
          </p:cNvSpPr>
          <p:nvPr/>
        </p:nvSpPr>
        <p:spPr bwMode="auto">
          <a:xfrm>
            <a:off x="2976197" y="4695092"/>
            <a:ext cx="1443403" cy="36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46" b="1">
                <a:latin typeface="Arial Narrow" panose="020B0606020202030204" pitchFamily="34" charset="0"/>
              </a:rPr>
              <a:t>Means</a:t>
            </a:r>
          </a:p>
        </p:txBody>
      </p:sp>
      <p:sp>
        <p:nvSpPr>
          <p:cNvPr id="33828" name="Rectangle 37"/>
          <p:cNvSpPr>
            <a:spLocks noChangeArrowheads="1"/>
          </p:cNvSpPr>
          <p:nvPr/>
        </p:nvSpPr>
        <p:spPr bwMode="auto">
          <a:xfrm>
            <a:off x="4500197" y="4695092"/>
            <a:ext cx="1443403" cy="366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3527" tIns="41031" rIns="83527" bIns="41031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846" b="1">
                <a:latin typeface="Arial Narrow" panose="020B0606020202030204" pitchFamily="34" charset="0"/>
              </a:rPr>
              <a:t>Cost</a:t>
            </a:r>
          </a:p>
        </p:txBody>
      </p:sp>
      <p:sp>
        <p:nvSpPr>
          <p:cNvPr id="33830" name="Text Box 44"/>
          <p:cNvSpPr txBox="1">
            <a:spLocks noChangeArrowheads="1"/>
          </p:cNvSpPr>
          <p:nvPr/>
        </p:nvSpPr>
        <p:spPr bwMode="auto">
          <a:xfrm>
            <a:off x="6582508" y="5459639"/>
            <a:ext cx="156942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nl-BE" altLang="en-US" sz="1200" dirty="0">
                <a:latin typeface="Verdana" panose="020B0604030504040204" pitchFamily="34" charset="0"/>
              </a:rPr>
              <a:t>Prmission local</a:t>
            </a:r>
          </a:p>
          <a:p>
            <a:r>
              <a:rPr lang="nl-BE" altLang="en-US" sz="1200" dirty="0">
                <a:latin typeface="Verdana" panose="020B0604030504040204" pitchFamily="34" charset="0"/>
              </a:rPr>
              <a:t>Gov. Obtained</a:t>
            </a:r>
          </a:p>
          <a:p>
            <a:r>
              <a:rPr lang="nl-BE" altLang="en-US" sz="1200" dirty="0">
                <a:latin typeface="Verdana" panose="020B0604030504040204" pitchFamily="34" charset="0"/>
              </a:rPr>
              <a:t>Project facilities </a:t>
            </a:r>
          </a:p>
          <a:p>
            <a:r>
              <a:rPr lang="nl-BE" altLang="en-US" sz="1200" dirty="0">
                <a:latin typeface="Verdana" panose="020B0604030504040204" pitchFamily="34" charset="0"/>
              </a:rPr>
              <a:t>provided</a:t>
            </a:r>
            <a:endParaRPr lang="nl-NL" altLang="en-US" sz="12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05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337900" y="1425258"/>
            <a:ext cx="8428149" cy="306578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s-ES_tradnl" sz="2800" i="1" dirty="0" smtClean="0">
                <a:cs typeface="Futura"/>
              </a:rPr>
              <a:t> Create a </a:t>
            </a:r>
            <a:r>
              <a:rPr lang="en-US" sz="2800" i="1" dirty="0" smtClean="0">
                <a:cs typeface="Futura"/>
              </a:rPr>
              <a:t>Logical </a:t>
            </a:r>
            <a:r>
              <a:rPr lang="en-US" sz="2800" i="1" dirty="0">
                <a:cs typeface="Futura"/>
              </a:rPr>
              <a:t>framework </a:t>
            </a:r>
            <a:r>
              <a:rPr lang="en-US" sz="2800" i="1" dirty="0" smtClean="0">
                <a:cs typeface="Futura"/>
              </a:rPr>
              <a:t>matrix including:</a:t>
            </a:r>
          </a:p>
          <a:p>
            <a:pPr marL="0" lvl="0" indent="0" algn="r" rtl="1">
              <a:buNone/>
            </a:pPr>
            <a:r>
              <a:rPr lang="ar-SA" sz="2800" b="1" dirty="0" smtClean="0">
                <a:cs typeface="Futura"/>
              </a:rPr>
              <a:t>كون مصفوفة الإطار المنطقي وتشمل:</a:t>
            </a:r>
            <a:endParaRPr lang="en-US" sz="2800" b="1" dirty="0" smtClean="0">
              <a:cs typeface="Futura"/>
            </a:endParaRPr>
          </a:p>
          <a:p>
            <a:pPr marL="1005840" lvl="2" indent="-342900">
              <a:buFont typeface="Arial"/>
              <a:buChar char="•"/>
              <a:defRPr/>
            </a:pPr>
            <a:r>
              <a:rPr lang="es-ES_tradnl" sz="2000" i="1" dirty="0" smtClean="0">
                <a:cs typeface="Futura"/>
              </a:rPr>
              <a:t>one </a:t>
            </a:r>
            <a:r>
              <a:rPr lang="es-ES_tradnl" sz="2000" i="1" dirty="0">
                <a:cs typeface="Futura"/>
              </a:rPr>
              <a:t>overall </a:t>
            </a:r>
            <a:r>
              <a:rPr lang="es-ES_tradnl" sz="2000" i="1" dirty="0" smtClean="0">
                <a:cs typeface="Futura"/>
              </a:rPr>
              <a:t>objective for </a:t>
            </a:r>
            <a:r>
              <a:rPr lang="es-ES_tradnl" sz="2000" i="1" dirty="0">
                <a:cs typeface="Futura"/>
              </a:rPr>
              <a:t>your </a:t>
            </a:r>
            <a:r>
              <a:rPr lang="es-ES_tradnl" sz="2000" i="1" dirty="0" smtClean="0">
                <a:cs typeface="Futura"/>
              </a:rPr>
              <a:t>project</a:t>
            </a:r>
            <a:r>
              <a:rPr lang="ar-SA" sz="2000" i="1" dirty="0" smtClean="0">
                <a:cs typeface="Futura"/>
              </a:rPr>
              <a:t>  </a:t>
            </a:r>
            <a:r>
              <a:rPr lang="ar-SA" sz="2400" b="1" dirty="0" smtClean="0">
                <a:cs typeface="Futura"/>
              </a:rPr>
              <a:t>هدف عام </a:t>
            </a:r>
            <a:endParaRPr lang="es-ES_tradnl" sz="2400" b="1" dirty="0">
              <a:cs typeface="Futura"/>
            </a:endParaRPr>
          </a:p>
          <a:p>
            <a:pPr marL="1005840" lvl="2" indent="-342900">
              <a:buFont typeface="Arial"/>
              <a:buChar char="•"/>
              <a:defRPr/>
            </a:pPr>
            <a:r>
              <a:rPr lang="en-US" sz="2000" i="1" dirty="0" smtClean="0">
                <a:cs typeface="Futura"/>
              </a:rPr>
              <a:t>1 </a:t>
            </a:r>
            <a:r>
              <a:rPr lang="es-ES_tradnl" sz="2000" i="1" dirty="0" smtClean="0">
                <a:cs typeface="Futura"/>
              </a:rPr>
              <a:t>specific objectives</a:t>
            </a:r>
            <a:r>
              <a:rPr lang="ar-SA" sz="2400" b="1" dirty="0" smtClean="0">
                <a:cs typeface="Futura"/>
              </a:rPr>
              <a:t>هدف محددة </a:t>
            </a:r>
            <a:endParaRPr lang="es-ES_tradnl" sz="2000" b="1" dirty="0">
              <a:cs typeface="Futura"/>
            </a:endParaRPr>
          </a:p>
          <a:p>
            <a:pPr marL="1005840" lvl="2" indent="-342900">
              <a:buFont typeface="Arial"/>
              <a:buChar char="•"/>
              <a:defRPr/>
            </a:pPr>
            <a:r>
              <a:rPr lang="es-ES_tradnl" sz="2000" i="1" dirty="0" smtClean="0">
                <a:cs typeface="Futura"/>
              </a:rPr>
              <a:t>2 activites</a:t>
            </a:r>
            <a:r>
              <a:rPr lang="ar-SA" sz="2200" b="1" dirty="0" smtClean="0">
                <a:cs typeface="Futura"/>
              </a:rPr>
              <a:t>نشاطين    </a:t>
            </a:r>
            <a:endParaRPr lang="en-US" sz="2000" i="1" dirty="0" smtClean="0">
              <a:cs typeface="Futura"/>
            </a:endParaRPr>
          </a:p>
          <a:p>
            <a:pPr marL="1005840" lvl="2" indent="-342900">
              <a:buFont typeface="Arial"/>
              <a:buChar char="•"/>
              <a:defRPr/>
            </a:pPr>
            <a:r>
              <a:rPr lang="es-ES_tradnl" sz="2000" i="1" dirty="0" smtClean="0">
                <a:cs typeface="Futura"/>
              </a:rPr>
              <a:t> 2 tasks</a:t>
            </a:r>
            <a:r>
              <a:rPr lang="ar-SA" sz="2000" i="1" dirty="0" smtClean="0">
                <a:cs typeface="Futura"/>
              </a:rPr>
              <a:t> </a:t>
            </a:r>
            <a:r>
              <a:rPr lang="ar-SA" sz="2400" b="1" dirty="0" smtClean="0">
                <a:cs typeface="Futura"/>
              </a:rPr>
              <a:t>مهمتين   </a:t>
            </a:r>
            <a:endParaRPr lang="en-US" sz="2800" b="1" dirty="0">
              <a:cs typeface="Futura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s-ES_tradnl" sz="2800" dirty="0" smtClean="0"/>
          </a:p>
          <a:p>
            <a:pPr algn="r" eaLnBrk="1" hangingPunct="1">
              <a:buFont typeface="Arial" charset="0"/>
              <a:buNone/>
              <a:defRPr/>
            </a:pPr>
            <a:endParaRPr lang="es-ES_tradnl" sz="2800" dirty="0" smtClean="0"/>
          </a:p>
        </p:txBody>
      </p:sp>
      <p:pic>
        <p:nvPicPr>
          <p:cNvPr id="6" name="Imagen 3" descr="brainstorm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85" y="4662170"/>
            <a:ext cx="23495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33400" y="630351"/>
            <a:ext cx="24478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/>
              <a:t>EXERCISE </a:t>
            </a:r>
            <a:r>
              <a:rPr lang="ar-SA" sz="2800" b="1" dirty="0" smtClean="0"/>
              <a:t>5</a:t>
            </a:r>
            <a:endParaRPr lang="en-GB" sz="2800" b="1" dirty="0"/>
          </a:p>
        </p:txBody>
      </p:sp>
      <p:sp>
        <p:nvSpPr>
          <p:cNvPr id="7" name="Cloud 6"/>
          <p:cNvSpPr/>
          <p:nvPr/>
        </p:nvSpPr>
        <p:spPr>
          <a:xfrm>
            <a:off x="5921829" y="5508171"/>
            <a:ext cx="2844220" cy="116694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_tradnl" altLang="en-US" sz="2800" dirty="0" smtClean="0">
                <a:latin typeface="Calibri" panose="020F0502020204030204" pitchFamily="34" charset="0"/>
              </a:rPr>
              <a:t>20 </a:t>
            </a:r>
            <a:r>
              <a:rPr lang="es-ES_tradnl" altLang="en-US" sz="2800" dirty="0">
                <a:latin typeface="Calibri" panose="020F0502020204030204" pitchFamily="34" charset="0"/>
              </a:rPr>
              <a:t>minutes</a:t>
            </a:r>
            <a:endParaRPr lang="en-US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148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080" t="27055" b="9849"/>
          <a:stretch/>
        </p:blipFill>
        <p:spPr bwMode="auto">
          <a:xfrm>
            <a:off x="717537" y="732562"/>
            <a:ext cx="5143269" cy="427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740" y="3825496"/>
            <a:ext cx="25908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0375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Formulation of the project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2127641853"/>
              </p:ext>
            </p:extLst>
          </p:nvPr>
        </p:nvGraphicFramePr>
        <p:xfrm>
          <a:off x="267921" y="1830037"/>
          <a:ext cx="8665698" cy="3207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0624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en-US" sz="3692" dirty="0">
                <a:latin typeface="Verdana" panose="020B0604030504040204" pitchFamily="34" charset="0"/>
              </a:rPr>
              <a:t>Project </a:t>
            </a:r>
            <a:r>
              <a:rPr lang="en-GB" altLang="en-US" sz="3692" dirty="0" smtClean="0">
                <a:latin typeface="Verdana" panose="020B0604030504040204" pitchFamily="34" charset="0"/>
              </a:rPr>
              <a:t>chart</a:t>
            </a:r>
            <a:endParaRPr lang="en-GB" altLang="en-US" sz="3692" dirty="0">
              <a:latin typeface="Verdana" panose="020B0604030504040204" pitchFamily="34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831" y="1277984"/>
            <a:ext cx="8153400" cy="1138646"/>
          </a:xfrm>
          <a:noFill/>
        </p:spPr>
        <p:txBody>
          <a:bodyPr/>
          <a:lstStyle/>
          <a:p>
            <a:pPr marL="351701" indent="-351701">
              <a:lnSpc>
                <a:spcPct val="90000"/>
              </a:lnSpc>
            </a:pPr>
            <a:r>
              <a:rPr lang="en-GB" altLang="en-US" sz="2031" dirty="0">
                <a:latin typeface="Verdana" panose="020B0604030504040204" pitchFamily="34" charset="0"/>
              </a:rPr>
              <a:t>Gantt chart = common technique for representing the phases and activities of a project</a:t>
            </a:r>
          </a:p>
          <a:p>
            <a:pPr marL="351701" indent="-351701">
              <a:lnSpc>
                <a:spcPct val="90000"/>
              </a:lnSpc>
            </a:pPr>
            <a:endParaRPr lang="en-GB" altLang="en-US" sz="2031" dirty="0">
              <a:latin typeface="Verdana" panose="020B0604030504040204" pitchFamily="34" charset="0"/>
            </a:endParaRPr>
          </a:p>
          <a:p>
            <a:pPr marL="351701" indent="-351701">
              <a:lnSpc>
                <a:spcPct val="90000"/>
              </a:lnSpc>
              <a:buFontTx/>
              <a:buChar char="-"/>
            </a:pPr>
            <a:endParaRPr lang="en-GB" altLang="en-US" sz="2031" dirty="0">
              <a:latin typeface="Verdana" panose="020B0604030504040204" pitchFamily="34" charset="0"/>
            </a:endParaRPr>
          </a:p>
          <a:p>
            <a:pPr marL="351701" indent="-351701">
              <a:lnSpc>
                <a:spcPct val="90000"/>
              </a:lnSpc>
            </a:pPr>
            <a:endParaRPr lang="en-GB" altLang="en-US" sz="2031" dirty="0">
              <a:latin typeface="Verdana" panose="020B0604030504040204" pitchFamily="34" charset="0"/>
            </a:endParaRPr>
          </a:p>
          <a:p>
            <a:pPr marL="351701" indent="-351701">
              <a:lnSpc>
                <a:spcPct val="90000"/>
              </a:lnSpc>
              <a:buFontTx/>
              <a:buChar char="-"/>
            </a:pPr>
            <a:endParaRPr lang="en-GB" altLang="en-US" sz="2031" dirty="0">
              <a:latin typeface="Verdana" panose="020B060403050404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47" y="1846724"/>
            <a:ext cx="8144307" cy="488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9499164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56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84963084"/>
              </p:ext>
            </p:extLst>
          </p:nvPr>
        </p:nvGraphicFramePr>
        <p:xfrm>
          <a:off x="389965" y="1046627"/>
          <a:ext cx="7776134" cy="542778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85485"/>
                <a:gridCol w="974674"/>
                <a:gridCol w="1499014"/>
                <a:gridCol w="1338405"/>
                <a:gridCol w="1378556"/>
              </a:tblGrid>
              <a:tr h="493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P1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P2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P3</a:t>
                      </a:r>
                      <a:endParaRPr lang="en-US" sz="1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P4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Research costs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</a:rPr>
                        <a:t>personnel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112,000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283,500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162,400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162,400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>
                          <a:effectLst/>
                        </a:rPr>
                        <a:t>travel&amp;subs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15,000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30,000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30,000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effectLst/>
                        </a:rPr>
                        <a:t>equipment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other costs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15,000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10,000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overhead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33,600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85,050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48,720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48,720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subcontracting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40,000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60,000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total research costs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193,600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458,550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251,120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251,121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  <a:tr h="4934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tot. Fund. </a:t>
                      </a:r>
                      <a:r>
                        <a:rPr lang="en-GB" sz="2000" b="1" dirty="0" smtClean="0">
                          <a:effectLst/>
                        </a:rPr>
                        <a:t>Research</a:t>
                      </a:r>
                      <a:endParaRPr lang="en-US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135,520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320,985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175,784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175,785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533400" y="210671"/>
            <a:ext cx="7607282" cy="990600"/>
          </a:xfrm>
        </p:spPr>
        <p:txBody>
          <a:bodyPr/>
          <a:lstStyle/>
          <a:p>
            <a:pPr lvl="0"/>
            <a:r>
              <a:rPr lang="it-IT" altLang="zh-CN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 Unicode MS" panose="020B0604020202020204" pitchFamily="34" charset="-128"/>
              </a:rPr>
              <a:t>Budget</a:t>
            </a:r>
            <a:r>
              <a:rPr lang="it-IT" altLang="zh-CN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 Unicode MS" panose="020B0604020202020204" pitchFamily="34" charset="-128"/>
              </a:rPr>
              <a:t>:</a:t>
            </a:r>
            <a:endParaRPr lang="ar-S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9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altLang="zh-CN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 Unicode MS" panose="020B0604020202020204" pitchFamily="34" charset="-128"/>
              </a:rPr>
              <a:t>Budget:</a:t>
            </a:r>
            <a:r>
              <a:rPr lang="it-IT" altLang="zh-CN" sz="6000" b="0" dirty="0">
                <a:solidFill>
                  <a:srgbClr val="002060"/>
                </a:solidFill>
                <a:latin typeface="Arial" panose="020B0604020202020204" pitchFamily="34" charset="0"/>
              </a:rPr>
              <a:t/>
            </a:r>
            <a:br>
              <a:rPr lang="it-IT" altLang="zh-CN" sz="6000" b="0" dirty="0">
                <a:solidFill>
                  <a:srgbClr val="002060"/>
                </a:solidFill>
                <a:latin typeface="Arial" panose="020B0604020202020204" pitchFamily="34" charset="0"/>
              </a:rPr>
            </a:br>
            <a:endParaRPr lang="ar-SA" dirty="0">
              <a:solidFill>
                <a:srgbClr val="002060"/>
              </a:solidFill>
            </a:endParaRPr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57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04006794"/>
              </p:ext>
            </p:extLst>
          </p:nvPr>
        </p:nvGraphicFramePr>
        <p:xfrm>
          <a:off x="745958" y="848759"/>
          <a:ext cx="7707269" cy="579536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41385"/>
                <a:gridCol w="890337"/>
                <a:gridCol w="983230"/>
                <a:gridCol w="1001980"/>
                <a:gridCol w="890337"/>
              </a:tblGrid>
              <a:tr h="189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partner name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P1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P2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P3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P4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3790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cost of person </a:t>
                      </a:r>
                      <a:r>
                        <a:rPr lang="en-GB" sz="1800" b="1" dirty="0" smtClean="0">
                          <a:effectLst/>
                        </a:rPr>
                        <a:t>month (US$)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4,000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3,500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2,800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2,800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189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funding 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189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Overhead %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30%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30%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189516">
                <a:tc>
                  <a:txBody>
                    <a:bodyPr/>
                    <a:lstStyle/>
                    <a:p>
                      <a:pPr algn="l"/>
                      <a:endParaRPr lang="en-US" sz="18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20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317" marR="44317" marT="0" marB="0" anchor="b"/>
                </a:tc>
              </a:tr>
              <a:tr h="189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P1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P2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P3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P4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189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Research effort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5685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WP1 (Preparatory Activities)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5685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WP2 (Capacity building of Research 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3790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WP3 (research mobility)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3790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WP4 (Research strategy building)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3790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WP5 (Quality plan)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37903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WP5 (Project management)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56854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WP6 (Dissemination and exploitation)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12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  <a:tr h="18951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tot mm research</a:t>
                      </a: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81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 Unicode MS" panose="020B0604020202020204" pitchFamily="34" charset="-128"/>
                      </a:endParaRPr>
                    </a:p>
                  </a:txBody>
                  <a:tcPr marL="44317" marR="44317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683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548" y="95091"/>
            <a:ext cx="7607282" cy="990600"/>
          </a:xfrm>
        </p:spPr>
        <p:txBody>
          <a:bodyPr/>
          <a:lstStyle/>
          <a:p>
            <a:r>
              <a:rPr lang="en-US" dirty="0" smtClean="0"/>
              <a:t>Proposal Structure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990600"/>
            <a:ext cx="9001125" cy="525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12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 Proposal Structure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1353" y="1627041"/>
            <a:ext cx="870790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000" b="1" kern="0" dirty="0">
                <a:latin typeface="+mn-lt"/>
              </a:rPr>
              <a:t>Part A: Identification of the Applicant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A.1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Organization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A.2 Person responsible for the management of the application (contact person)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A.3 Person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authorized </a:t>
            </a:r>
            <a:r>
              <a:rPr lang="en-US" sz="2000" dirty="0">
                <a:latin typeface="+mn-lt"/>
                <a:ea typeface="Calibri" panose="020F0502020204030204" pitchFamily="34" charset="0"/>
              </a:rPr>
              <a:t>to represent the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organization </a:t>
            </a:r>
            <a:r>
              <a:rPr lang="en-US" sz="2000" dirty="0">
                <a:latin typeface="+mn-lt"/>
                <a:ea typeface="Calibri" panose="020F0502020204030204" pitchFamily="34" charset="0"/>
              </a:rPr>
              <a:t>in legally binding agreements (legal representative)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000" b="1" kern="0" dirty="0">
                <a:latin typeface="+mn-lt"/>
              </a:rPr>
              <a:t>Part </a:t>
            </a:r>
            <a:r>
              <a:rPr lang="en-US" sz="2000" b="1" kern="0" dirty="0" smtClean="0">
                <a:latin typeface="+mn-lt"/>
              </a:rPr>
              <a:t>B: Organization </a:t>
            </a:r>
            <a:r>
              <a:rPr lang="en-US" sz="2000" b="1" kern="0" dirty="0">
                <a:latin typeface="+mn-lt"/>
              </a:rPr>
              <a:t>and activities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B.1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Structure ( Public, Private )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B.2 Aims and activities of the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organization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B.3 Other EU grants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List of partner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organizations</a:t>
            </a:r>
            <a:endParaRPr lang="en-US" dirty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9130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 Proposal 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267286" y="1709648"/>
            <a:ext cx="8623496" cy="386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000" b="1" kern="0" dirty="0">
                <a:latin typeface="+mn-lt"/>
              </a:rPr>
              <a:t>Part C. Description of the project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C.1 Timing of the project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C.2 Specific objectives of the project * (Max. 1000 characters)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C.3 Tempus </a:t>
            </a:r>
            <a:r>
              <a:rPr lang="en-US" sz="2000" dirty="0" err="1">
                <a:latin typeface="+mn-lt"/>
                <a:ea typeface="Calibri" panose="020F0502020204030204" pitchFamily="34" charset="0"/>
              </a:rPr>
              <a:t>programme</a:t>
            </a:r>
            <a:r>
              <a:rPr lang="en-US" sz="2000" dirty="0">
                <a:latin typeface="+mn-lt"/>
                <a:ea typeface="Calibri" panose="020F0502020204030204" pitchFamily="34" charset="0"/>
              </a:rPr>
              <a:t> objectives, themes and priorities addressed by this application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C.4 Partner countries involved in the project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C.5 Summary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of </a:t>
            </a:r>
            <a:r>
              <a:rPr lang="en-US" sz="2000" dirty="0">
                <a:latin typeface="+mn-lt"/>
                <a:ea typeface="Calibri" panose="020F0502020204030204" pitchFamily="34" charset="0"/>
              </a:rPr>
              <a:t>The Project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C.6 Summary </a:t>
            </a:r>
            <a:r>
              <a:rPr lang="en-US" sz="2000" dirty="0" smtClean="0">
                <a:latin typeface="+mn-lt"/>
                <a:ea typeface="Calibri" panose="020F0502020204030204" pitchFamily="34" charset="0"/>
              </a:rPr>
              <a:t>of </a:t>
            </a:r>
            <a:r>
              <a:rPr lang="en-US" sz="2000" dirty="0">
                <a:latin typeface="+mn-lt"/>
                <a:ea typeface="Calibri" panose="020F0502020204030204" pitchFamily="34" charset="0"/>
              </a:rPr>
              <a:t>Work Packages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C.7 List Of Deliverables – Outcomes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C.8 Budget Summary</a:t>
            </a:r>
            <a:endParaRPr lang="en-US" dirty="0"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>
                <a:latin typeface="+mn-lt"/>
                <a:ea typeface="Calibri" panose="020F0502020204030204" pitchFamily="34" charset="0"/>
              </a:rPr>
              <a:t>C.9 Project History ( if applied before to EU )</a:t>
            </a:r>
            <a:endParaRPr lang="en-US" dirty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1478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 Proposal Structure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1219200"/>
            <a:ext cx="8482819" cy="288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GB" sz="2000" b="1" dirty="0" smtClean="0"/>
              <a:t>PART </a:t>
            </a:r>
            <a:r>
              <a:rPr lang="en-GB" sz="2000" b="1" dirty="0"/>
              <a:t>G - Impact, dissemination and exploitation, sustainability</a:t>
            </a:r>
            <a:endParaRPr lang="en-US" sz="2000" b="1" dirty="0"/>
          </a:p>
          <a:p>
            <a:pPr lvl="1">
              <a:lnSpc>
                <a:spcPct val="150000"/>
              </a:lnSpc>
            </a:pPr>
            <a:r>
              <a:rPr lang="en-GB" sz="2000" dirty="0"/>
              <a:t>G.1. Expected impact of the project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GB" sz="2000" dirty="0"/>
              <a:t>G.2. Dissemination and exploitation strategy</a:t>
            </a:r>
            <a:endParaRPr lang="en-US" sz="2000" dirty="0"/>
          </a:p>
          <a:p>
            <a:pPr lvl="1">
              <a:lnSpc>
                <a:spcPct val="150000"/>
              </a:lnSpc>
            </a:pPr>
            <a:r>
              <a:rPr lang="en-GB" sz="2000" dirty="0"/>
              <a:t>G.3. </a:t>
            </a:r>
            <a:r>
              <a:rPr lang="en-GB" sz="2000" dirty="0" smtClean="0"/>
              <a:t>Sustainability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GB" sz="2000" dirty="0"/>
              <a:t>	</a:t>
            </a:r>
            <a:r>
              <a:rPr lang="en-GB" sz="2000" dirty="0" smtClean="0"/>
              <a:t>Logical Framework Matrix – </a:t>
            </a:r>
            <a:r>
              <a:rPr lang="en-GB" sz="2000" dirty="0"/>
              <a:t>LFM</a:t>
            </a:r>
            <a:endParaRPr lang="en-US" sz="2000" dirty="0"/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/>
              <a:t>	</a:t>
            </a:r>
            <a:r>
              <a:rPr lang="en-GB" sz="2000" dirty="0" smtClean="0"/>
              <a:t>Work plan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0669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5923466"/>
              </p:ext>
            </p:extLst>
          </p:nvPr>
        </p:nvGraphicFramePr>
        <p:xfrm>
          <a:off x="403412" y="1882590"/>
          <a:ext cx="8579223" cy="449131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218764"/>
                <a:gridCol w="1921271"/>
                <a:gridCol w="2005271"/>
                <a:gridCol w="426735"/>
                <a:gridCol w="2007182"/>
              </a:tblGrid>
              <a:tr h="580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Work package type and ref.nr </a:t>
                      </a:r>
                      <a:r>
                        <a:rPr lang="fr-BE" sz="1600" b="1" dirty="0">
                          <a:effectLst/>
                        </a:rPr>
                        <a:t>☒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DEVELOPMENT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7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421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Title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0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Related assumptions and risks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21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Description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21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Tasks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0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Estimated Start Date (</a:t>
                      </a:r>
                      <a:r>
                        <a:rPr lang="en-GB" sz="1600" b="1" dirty="0" err="1">
                          <a:effectLst/>
                        </a:rPr>
                        <a:t>dd</a:t>
                      </a:r>
                      <a:r>
                        <a:rPr lang="en-GB" sz="1600" b="1" dirty="0">
                          <a:effectLst/>
                        </a:rPr>
                        <a:t>-mm-</a:t>
                      </a:r>
                      <a:r>
                        <a:rPr lang="en-GB" sz="1600" b="1" dirty="0" err="1">
                          <a:effectLst/>
                        </a:rPr>
                        <a:t>yyyy</a:t>
                      </a:r>
                      <a:r>
                        <a:rPr lang="en-GB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Estimated End Date (</a:t>
                      </a:r>
                      <a:r>
                        <a:rPr lang="en-GB" sz="1600" b="1" dirty="0" err="1">
                          <a:effectLst/>
                        </a:rPr>
                        <a:t>dd</a:t>
                      </a:r>
                      <a:r>
                        <a:rPr lang="en-GB" sz="1600" b="1" dirty="0">
                          <a:effectLst/>
                        </a:rPr>
                        <a:t>-mm-</a:t>
                      </a:r>
                      <a:r>
                        <a:rPr lang="en-GB" sz="1600" b="1" dirty="0" err="1">
                          <a:effectLst/>
                        </a:rPr>
                        <a:t>yyyy</a:t>
                      </a:r>
                      <a:r>
                        <a:rPr lang="en-GB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 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21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Lead Organisation</a:t>
                      </a:r>
                      <a:endParaRPr lang="en-US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 </a:t>
                      </a:r>
                      <a:endParaRPr lang="en-US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06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Participating Organisation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 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33400" y="442118"/>
            <a:ext cx="7951694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</a:pPr>
            <a:r>
              <a:rPr lang="en-GB" sz="2000" b="1" dirty="0"/>
              <a:t>PART H - Work packages</a:t>
            </a:r>
          </a:p>
          <a:p>
            <a:pPr marL="0" lvl="2">
              <a:lnSpc>
                <a:spcPct val="150000"/>
              </a:lnSpc>
            </a:pPr>
            <a:r>
              <a:rPr lang="en-GB" sz="2000" dirty="0"/>
              <a:t>	</a:t>
            </a:r>
            <a:r>
              <a:rPr lang="en-GB" sz="2000" dirty="0" smtClean="0"/>
              <a:t>H.1</a:t>
            </a:r>
            <a:r>
              <a:rPr lang="en-GB" sz="2000" dirty="0"/>
              <a:t>. Description of work packages, outcomes and activities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88834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5676" y="194451"/>
            <a:ext cx="8147070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US" sz="2000" b="1" dirty="0" smtClean="0">
                <a:latin typeface="+mn-lt"/>
                <a:ea typeface="Calibri" panose="020F0502020204030204" pitchFamily="34" charset="0"/>
              </a:rPr>
              <a:t>Deliverables </a:t>
            </a:r>
            <a:r>
              <a:rPr lang="en-US" sz="2000" b="1" dirty="0">
                <a:latin typeface="+mn-lt"/>
                <a:ea typeface="Calibri" panose="020F0502020204030204" pitchFamily="34" charset="0"/>
              </a:rPr>
              <a:t>– outputs / </a:t>
            </a:r>
            <a:r>
              <a:rPr lang="en-US" sz="2000" b="1" dirty="0" smtClean="0">
                <a:latin typeface="+mn-lt"/>
                <a:ea typeface="Calibri" panose="020F0502020204030204" pitchFamily="34" charset="0"/>
              </a:rPr>
              <a:t>outcomes</a:t>
            </a:r>
            <a:endParaRPr lang="en-US" b="1" dirty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63</a:t>
            </a:fld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06578473"/>
              </p:ext>
            </p:extLst>
          </p:nvPr>
        </p:nvGraphicFramePr>
        <p:xfrm>
          <a:off x="201936" y="936507"/>
          <a:ext cx="8847935" cy="5892039"/>
        </p:xfrm>
        <a:graphic>
          <a:graphicData uri="http://schemas.openxmlformats.org/presentationml/2006/ole">
            <p:oleObj spid="_x0000_s2056" name="Document" r:id="rId4" imgW="6371651" imgH="4332819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6661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58766" y="224818"/>
            <a:ext cx="7607282" cy="990600"/>
          </a:xfrm>
        </p:spPr>
        <p:txBody>
          <a:bodyPr>
            <a:normAutofit/>
          </a:bodyPr>
          <a:lstStyle/>
          <a:p>
            <a:pPr algn="r" rtl="1"/>
            <a:r>
              <a:rPr lang="ar-LY" sz="3600" dirty="0" smtClean="0"/>
              <a:t>الخلاصة                                       </a:t>
            </a:r>
            <a:r>
              <a:rPr lang="en-US" sz="3600" dirty="0" smtClean="0"/>
              <a:t>Conclusion</a:t>
            </a:r>
            <a:r>
              <a:rPr lang="ar-LY" sz="3600" dirty="0" smtClean="0"/>
              <a:t> </a:t>
            </a:r>
            <a:endParaRPr lang="ar-SA" sz="3600" dirty="0"/>
          </a:p>
        </p:txBody>
      </p:sp>
      <p:sp>
        <p:nvSpPr>
          <p:cNvPr id="3" name="عنصر نائب لرقم الشريحة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1"/>
          </p:nvPr>
        </p:nvSpPr>
        <p:spPr>
          <a:xfrm>
            <a:off x="669701" y="1043189"/>
            <a:ext cx="8096347" cy="5576551"/>
          </a:xfrm>
        </p:spPr>
        <p:txBody>
          <a:bodyPr>
            <a:noAutofit/>
          </a:bodyPr>
          <a:lstStyle/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3200" dirty="0" smtClean="0"/>
              <a:t>مقدمة ل</a:t>
            </a:r>
            <a:r>
              <a:rPr lang="ar-LY" sz="3200" dirty="0" smtClean="0"/>
              <a:t>إدارة </a:t>
            </a:r>
            <a:r>
              <a:rPr lang="ar-LY" sz="3200" dirty="0"/>
              <a:t>المشاريع </a:t>
            </a:r>
            <a:r>
              <a:rPr lang="en-US" sz="3200" dirty="0" smtClean="0"/>
              <a:t>PCM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LY" sz="3200" dirty="0"/>
              <a:t>تحديد المشكلة </a:t>
            </a:r>
            <a:r>
              <a:rPr lang="en-US" sz="3200" dirty="0" smtClean="0"/>
              <a:t>Problem identification</a:t>
            </a:r>
            <a:endParaRPr lang="ar-SA" sz="3200" dirty="0" smtClean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3200" dirty="0" smtClean="0"/>
              <a:t>تحليل أصحاب المصلحة </a:t>
            </a:r>
            <a:r>
              <a:rPr lang="en-US" sz="3200" dirty="0" smtClean="0"/>
              <a:t>Stakeholders Analysis 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LY" sz="3200" dirty="0"/>
              <a:t>شجرة المشكلات </a:t>
            </a:r>
            <a:r>
              <a:rPr lang="en-US" sz="3200" dirty="0" smtClean="0"/>
              <a:t>Problems Tree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LY" sz="3200" dirty="0"/>
              <a:t>شجرة الأهداف </a:t>
            </a:r>
            <a:r>
              <a:rPr lang="en-US" sz="3200" dirty="0" smtClean="0"/>
              <a:t>Objectives Tree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3200" dirty="0"/>
              <a:t>مصفوفة الإطار المنطقي </a:t>
            </a:r>
            <a:r>
              <a:rPr lang="en-US" sz="3200" dirty="0"/>
              <a:t>Logical Frame </a:t>
            </a:r>
            <a:r>
              <a:rPr lang="en-US" sz="3200" dirty="0" smtClean="0"/>
              <a:t>Work</a:t>
            </a:r>
            <a:endParaRPr lang="en-US" sz="3200" dirty="0"/>
          </a:p>
          <a:p>
            <a:pPr lvl="0" algn="r" rtl="1">
              <a:buFont typeface="Wingdings" panose="05000000000000000000" pitchFamily="2" charset="2"/>
              <a:buChar char="ü"/>
            </a:pPr>
            <a:r>
              <a:rPr lang="ar-SA" sz="2800" dirty="0" smtClean="0"/>
              <a:t>لمحة عن الميزانية </a:t>
            </a:r>
            <a:r>
              <a:rPr lang="en-US" sz="2800" dirty="0"/>
              <a:t>Budget</a:t>
            </a:r>
            <a:r>
              <a:rPr lang="ar-LY" sz="2800" dirty="0"/>
              <a:t> </a:t>
            </a:r>
            <a:r>
              <a:rPr lang="ar-SA" sz="2800" dirty="0" smtClean="0"/>
              <a:t> وكتابة </a:t>
            </a:r>
            <a:r>
              <a:rPr lang="ar-SA" sz="2800" dirty="0"/>
              <a:t>المقترح </a:t>
            </a:r>
            <a:r>
              <a:rPr lang="en-US" sz="2800" dirty="0"/>
              <a:t>Proposal </a:t>
            </a:r>
            <a:r>
              <a:rPr lang="en-US" sz="2800" dirty="0" smtClean="0"/>
              <a:t>Writing</a:t>
            </a:r>
            <a:endParaRPr lang="ar-SA" sz="2800" dirty="0"/>
          </a:p>
        </p:txBody>
      </p:sp>
    </p:spTree>
    <p:extLst>
      <p:ext uri="{BB962C8B-B14F-4D97-AF65-F5344CB8AC3E}">
        <p14:creationId xmlns="" xmlns:p14="http://schemas.microsoft.com/office/powerpoint/2010/main" val="69708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730" y="228600"/>
            <a:ext cx="8096346" cy="95218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Follow-Up meeting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ar-SA" dirty="0" smtClean="0"/>
              <a:t>ال</a:t>
            </a:r>
            <a:r>
              <a:rPr lang="ar-LY" dirty="0" smtClean="0"/>
              <a:t>ثلاثاء</a:t>
            </a:r>
            <a:r>
              <a:rPr lang="ar-SA" dirty="0" smtClean="0"/>
              <a:t> 27/ </a:t>
            </a:r>
            <a:r>
              <a:rPr lang="ar-LY" dirty="0" smtClean="0"/>
              <a:t>03</a:t>
            </a:r>
            <a:r>
              <a:rPr lang="ar-SA" dirty="0" smtClean="0"/>
              <a:t>/ 201</a:t>
            </a:r>
            <a:r>
              <a:rPr lang="ar-LY" dirty="0" smtClean="0"/>
              <a:t>8</a:t>
            </a:r>
            <a:r>
              <a:rPr lang="ar-SA" dirty="0" smtClean="0"/>
              <a:t>م</a:t>
            </a:r>
            <a:endParaRPr lang="en-US" dirty="0"/>
          </a:p>
        </p:txBody>
      </p:sp>
      <p:pic>
        <p:nvPicPr>
          <p:cNvPr id="1026" name="Picture 2" descr="https://code.org/images/hour_of_code_certific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18" y="5129940"/>
            <a:ext cx="2353665" cy="16572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158766" y="1532586"/>
            <a:ext cx="6850966" cy="7956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Each group will finish their project</a:t>
            </a:r>
          </a:p>
          <a:p>
            <a:pPr algn="ctr"/>
            <a:r>
              <a:rPr lang="ar-SA" sz="2800" b="1" dirty="0" smtClean="0"/>
              <a:t>تكملة المشاريع </a:t>
            </a:r>
            <a:endParaRPr lang="en-US" sz="28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158766" y="2912009"/>
            <a:ext cx="6850966" cy="7911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Next week presentation day</a:t>
            </a:r>
          </a:p>
          <a:p>
            <a:pPr algn="ctr"/>
            <a:r>
              <a:rPr lang="ar-SA" sz="2800" b="1" dirty="0" smtClean="0"/>
              <a:t>عرض المشاريع </a:t>
            </a:r>
            <a:endParaRPr lang="en-US" sz="280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158766" y="4309805"/>
            <a:ext cx="6850966" cy="7455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Certificates of completion </a:t>
            </a:r>
          </a:p>
          <a:p>
            <a:pPr algn="ctr"/>
            <a:r>
              <a:rPr lang="ar-SA" sz="2800" b="1" dirty="0" err="1" smtClean="0"/>
              <a:t>الإختتام</a:t>
            </a:r>
            <a:r>
              <a:rPr lang="ar-SA" sz="2800" b="1" dirty="0" smtClean="0"/>
              <a:t> وتسليم </a:t>
            </a:r>
            <a:r>
              <a:rPr lang="ar-SA" sz="2800" b="1" dirty="0" err="1" smtClean="0"/>
              <a:t>شهائد</a:t>
            </a:r>
            <a:r>
              <a:rPr lang="ar-SA" sz="2800" b="1" dirty="0" smtClean="0"/>
              <a:t> الحضور</a:t>
            </a:r>
            <a:endParaRPr lang="en-US" sz="2800" b="1" dirty="0"/>
          </a:p>
        </p:txBody>
      </p:sp>
      <p:sp>
        <p:nvSpPr>
          <p:cNvPr id="10" name="Down Arrow 9"/>
          <p:cNvSpPr/>
          <p:nvPr/>
        </p:nvSpPr>
        <p:spPr>
          <a:xfrm>
            <a:off x="4079630" y="2366836"/>
            <a:ext cx="970671" cy="555674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079630" y="3728927"/>
            <a:ext cx="970671" cy="55567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9240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References</a:t>
            </a:r>
            <a:r>
              <a:rPr lang="ar-SA" dirty="0" smtClean="0"/>
              <a:t> المراجع  </a:t>
            </a:r>
            <a:endParaRPr lang="en-US" dirty="0"/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91" y="828570"/>
            <a:ext cx="3668829" cy="526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6572"/>
          <a:stretch/>
        </p:blipFill>
        <p:spPr bwMode="auto">
          <a:xfrm>
            <a:off x="5082282" y="1219200"/>
            <a:ext cx="3742825" cy="43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2946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b="1" dirty="0" smtClean="0"/>
              <a:t>Thank you…..</a:t>
            </a:r>
            <a:endParaRPr lang="en-US" sz="9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EAF81-4209-47A2-A4E1-5B92C0A1E62C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1964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815975" y="668835"/>
            <a:ext cx="7510463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29988" rIns="0" bIns="0" anchor="ctr"/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5pPr>
            <a:lvl6pPr marL="25146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6pPr>
            <a:lvl7pPr marL="29718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7pPr>
            <a:lvl8pPr marL="34290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8pPr>
            <a:lvl9pPr marL="3886200" indent="-2286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bg1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3000"/>
              </a:lnSpc>
            </a:pPr>
            <a:r>
              <a:rPr lang="it-IT" altLang="en-US" sz="3400" b="1" dirty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End of </a:t>
            </a:r>
            <a:r>
              <a:rPr lang="it-IT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Day </a:t>
            </a:r>
            <a:r>
              <a:rPr lang="ar-LY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3</a:t>
            </a:r>
            <a:r>
              <a:rPr lang="it-IT" altLang="en-US" sz="3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 Unicode MS" panose="020B0604020202020204" pitchFamily="34" charset="-128"/>
              </a:rPr>
              <a:t> sessions</a:t>
            </a:r>
            <a:endParaRPr lang="it-IT" altLang="en-US" sz="3400" b="1" dirty="0">
              <a:solidFill>
                <a:srgbClr val="C00000"/>
              </a:solidFill>
              <a:latin typeface="Arial" panose="020B0604020202020204" pitchFamily="34" charset="0"/>
              <a:cs typeface="Arial Unicode MS" panose="020B0604020202020204" pitchFamily="34" charset="-128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113" y="2154238"/>
            <a:ext cx="4328496" cy="3475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536457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theme/theme1.xml><?xml version="1.0" encoding="utf-8"?>
<a:theme xmlns:a="http://schemas.openxmlformats.org/drawingml/2006/main" name="Median">
  <a:themeElements>
    <a:clrScheme name="Custom 2">
      <a:dk1>
        <a:sysClr val="windowText" lastClr="000000"/>
      </a:dk1>
      <a:lt1>
        <a:sysClr val="window" lastClr="FFFFFF"/>
      </a:lt1>
      <a:dk2>
        <a:srgbClr val="0B5394"/>
      </a:dk2>
      <a:lt2>
        <a:srgbClr val="CCDFFF"/>
      </a:lt2>
      <a:accent1>
        <a:srgbClr val="3674C6"/>
      </a:accent1>
      <a:accent2>
        <a:srgbClr val="CF6413"/>
      </a:accent2>
      <a:accent3>
        <a:srgbClr val="478FDD"/>
      </a:accent3>
      <a:accent4>
        <a:srgbClr val="E4BC1F"/>
      </a:accent4>
      <a:accent5>
        <a:srgbClr val="A35804"/>
      </a:accent5>
      <a:accent6>
        <a:srgbClr val="A5C249"/>
      </a:accent6>
      <a:hlink>
        <a:srgbClr val="B03208"/>
      </a:hlink>
      <a:folHlink>
        <a:srgbClr val="5C738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حيوية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CM Sosyal Diyalog - FIN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CC"/>
      </a:hlink>
      <a:folHlink>
        <a:srgbClr val="B2B2B2"/>
      </a:folHlink>
    </a:clrScheme>
    <a:fontScheme name="PCM Sosyal Diyalog - FINA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50000"/>
          <a:buFontTx/>
          <a:buBlip>
            <a:blip xmlns:r="http://schemas.openxmlformats.org/officeDocument/2006/relationships" r:embed="rId1"/>
          </a:buBlip>
          <a:tabLst/>
          <a:defRPr kumimoji="1" lang="tr-TR" alt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>
          <a:noFill/>
        </a:ln>
        <a:effectLst/>
        <a:extLs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50000"/>
          <a:buFontTx/>
          <a:buBlip>
            <a:blip xmlns:r="http://schemas.openxmlformats.org/officeDocument/2006/relationships" r:embed="rId1"/>
          </a:buBlip>
          <a:tabLst/>
          <a:defRPr kumimoji="1" lang="tr-TR" altLang="ar-SA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PCM Sosyal Diyalog - FINAL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M Sosyal Diyalog - FINAL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M Sosyal Diyalog - FINAL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M Sosyal Diyalog - FINAL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M Sosyal Diyalog - FINAL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M Sosyal Diyalog - FINAL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M Sosyal Diyalog - FINAL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8E566684A6BD43BA841117B8411487" ma:contentTypeVersion="0" ma:contentTypeDescription="Create a new document." ma:contentTypeScope="" ma:versionID="88e702af2d1c3ca589380fdfe295bd8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140A03-A43B-483F-A6CA-C8388900581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4F4F1CC-530D-4A2C-A5AA-E6014D3E8B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7252</TotalTime>
  <Words>2373</Words>
  <Application>Microsoft Office PowerPoint</Application>
  <PresentationFormat>On-screen Show (4:3)</PresentationFormat>
  <Paragraphs>847</Paragraphs>
  <Slides>68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1" baseType="lpstr">
      <vt:lpstr>Median</vt:lpstr>
      <vt:lpstr>PCM Sosyal Diyalog - FINAL</vt:lpstr>
      <vt:lpstr>Document</vt:lpstr>
      <vt:lpstr>Slide 1</vt:lpstr>
      <vt:lpstr>أهداف الدورة التدريبية</vt:lpstr>
      <vt:lpstr>المحاور</vt:lpstr>
      <vt:lpstr>References المراجع  </vt:lpstr>
      <vt:lpstr>المتوقع من المشاركين</vt:lpstr>
      <vt:lpstr>Slide 6</vt:lpstr>
      <vt:lpstr>ما هو المشروع Project</vt:lpstr>
      <vt:lpstr>ما هي إدارة المشاريع PCM؟</vt:lpstr>
      <vt:lpstr>إدارة المشاريع Project Cycle Management</vt:lpstr>
      <vt:lpstr>Slide 10</vt:lpstr>
      <vt:lpstr>Slide 11</vt:lpstr>
      <vt:lpstr>2. تحديد المشروع IDENTIFICATION</vt:lpstr>
      <vt:lpstr>تحديد المشكلة Problem identification </vt:lpstr>
      <vt:lpstr>تحديد المشكلة Problem identification </vt:lpstr>
      <vt:lpstr>Slide 15</vt:lpstr>
      <vt:lpstr>Slide 16</vt:lpstr>
      <vt:lpstr>Slide 17</vt:lpstr>
      <vt:lpstr>أصحاب المصلحة   Stakeholders</vt:lpstr>
      <vt:lpstr>Stakeholder analysis تحليل أصحاب المصلحة   </vt:lpstr>
      <vt:lpstr>Stakeholder analysis (example) </vt:lpstr>
      <vt:lpstr>EXERCISE 2</vt:lpstr>
      <vt:lpstr>Slide 22</vt:lpstr>
      <vt:lpstr>Slide 23</vt:lpstr>
      <vt:lpstr>2. تحديد الإحتياجات IDENTIFICATION</vt:lpstr>
      <vt:lpstr>  Problems Tree شجرة المشكلات</vt:lpstr>
      <vt:lpstr>شجرة المشكلات Problem tree Analysis </vt:lpstr>
      <vt:lpstr>شجرة المشكلات Problem tree</vt:lpstr>
      <vt:lpstr>Slide 28</vt:lpstr>
      <vt:lpstr>شجرة المشكلات Problem tree</vt:lpstr>
      <vt:lpstr>Slide 30</vt:lpstr>
      <vt:lpstr>Slide 31</vt:lpstr>
      <vt:lpstr>تحليل الأهداف Objective Analysis </vt:lpstr>
      <vt:lpstr>Problem Tree</vt:lpstr>
      <vt:lpstr>شجرة الأهداف  Objective Tree </vt:lpstr>
      <vt:lpstr>Slide 35</vt:lpstr>
      <vt:lpstr>شجرة الأهداف  Objectives Tree </vt:lpstr>
      <vt:lpstr>IDENTIFICATION</vt:lpstr>
      <vt:lpstr>تحليل الإستراتيجية   Strategy Analysis</vt:lpstr>
      <vt:lpstr>تحليل الإستراتيجية   Strategy Analysis</vt:lpstr>
      <vt:lpstr>Slide 40</vt:lpstr>
      <vt:lpstr>مصفوفة الإطار المنطقي Logical Framework Matrix (LFM)</vt:lpstr>
      <vt:lpstr>مؤشرات الأداء    Indicators should be SMART!</vt:lpstr>
      <vt:lpstr>                   Indicators: An Example مؤشرات الأداء (مثال)</vt:lpstr>
      <vt:lpstr>مصادر التحقق Sources of Verification (SOV)</vt:lpstr>
      <vt:lpstr>الإفتراضات والمخاطر  Assumptions and Risks </vt:lpstr>
      <vt:lpstr>Slide 46</vt:lpstr>
      <vt:lpstr>Slide 47</vt:lpstr>
      <vt:lpstr>Slide 48</vt:lpstr>
      <vt:lpstr>Slide 49</vt:lpstr>
      <vt:lpstr>Logframe Matrix: sequence of completion</vt:lpstr>
      <vt:lpstr>Slide 51</vt:lpstr>
      <vt:lpstr>Slide 52</vt:lpstr>
      <vt:lpstr>Slide 53</vt:lpstr>
      <vt:lpstr>Formulation of the project</vt:lpstr>
      <vt:lpstr>Project chart</vt:lpstr>
      <vt:lpstr>Budget:</vt:lpstr>
      <vt:lpstr>Budget: </vt:lpstr>
      <vt:lpstr>Proposal Structure</vt:lpstr>
      <vt:lpstr>EU Proposal Structure</vt:lpstr>
      <vt:lpstr>EU Proposal Structure</vt:lpstr>
      <vt:lpstr>EU Proposal Structure</vt:lpstr>
      <vt:lpstr>Slide 62</vt:lpstr>
      <vt:lpstr>Slide 63</vt:lpstr>
      <vt:lpstr>الخلاصة                                       Conclusion </vt:lpstr>
      <vt:lpstr>Follow-Up meeting  الثلاثاء 27/ 03/ 2018م</vt:lpstr>
      <vt:lpstr>References المراجع  </vt:lpstr>
      <vt:lpstr>Slide 67</vt:lpstr>
      <vt:lpstr>Slide 68</vt:lpstr>
    </vt:vector>
  </TitlesOfParts>
  <Company>UWIC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title…</dc:title>
  <dc:creator>Helen Hallam</dc:creator>
  <cp:lastModifiedBy>Ridha</cp:lastModifiedBy>
  <cp:revision>680</cp:revision>
  <cp:lastPrinted>2015-09-16T13:30:23Z</cp:lastPrinted>
  <dcterms:created xsi:type="dcterms:W3CDTF">2011-11-01T14:35:53Z</dcterms:created>
  <dcterms:modified xsi:type="dcterms:W3CDTF">2019-05-13T01:21:16Z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0x0101002F8E566684A6BD43BA841117B8411487</vt:lpwstr>
  </property>
</Properties>
</file>